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sldIdLst>
    <p:sldId id="471" r:id="rId2"/>
    <p:sldId id="576" r:id="rId3"/>
    <p:sldId id="474" r:id="rId4"/>
    <p:sldId id="526" r:id="rId5"/>
    <p:sldId id="566" r:id="rId6"/>
    <p:sldId id="570" r:id="rId7"/>
    <p:sldId id="527" r:id="rId8"/>
    <p:sldId id="575" r:id="rId9"/>
    <p:sldId id="568" r:id="rId10"/>
    <p:sldId id="569" r:id="rId11"/>
    <p:sldId id="543" r:id="rId12"/>
    <p:sldId id="544" r:id="rId13"/>
    <p:sldId id="545" r:id="rId14"/>
    <p:sldId id="532" r:id="rId15"/>
    <p:sldId id="572" r:id="rId16"/>
    <p:sldId id="573" r:id="rId17"/>
    <p:sldId id="574" r:id="rId18"/>
    <p:sldId id="549" r:id="rId19"/>
    <p:sldId id="550" r:id="rId20"/>
    <p:sldId id="551" r:id="rId21"/>
    <p:sldId id="552" r:id="rId22"/>
    <p:sldId id="553" r:id="rId23"/>
    <p:sldId id="261" r:id="rId24"/>
  </p:sldIdLst>
  <p:sldSz cx="12192000" cy="6858000"/>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p:restoredTop sz="94660"/>
  </p:normalViewPr>
  <p:slideViewPr>
    <p:cSldViewPr snapToGrid="0" showGuides="1">
      <p:cViewPr>
        <p:scale>
          <a:sx n="100" d="100"/>
          <a:sy n="100" d="100"/>
        </p:scale>
        <p:origin x="-936" y="-40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iagrams/_rels/data1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image" Target="../media/image35.png"/><Relationship Id="rId4" Type="http://schemas.openxmlformats.org/officeDocument/2006/relationships/image" Target="../media/image38.png"/></Relationships>
</file>

<file path=ppt/diagrams/colors1.xml><?xml version="1.0" encoding="utf-8"?>
<dgm:colorsDef xmlns:dgm="http://schemas.openxmlformats.org/drawingml/2006/diagram" xmlns:a="http://schemas.openxmlformats.org/drawingml/2006/main" uniqueId="urn:microsoft.com/office/officeart/2005/8/colors/colorful4#6">
  <dgm:title val=""/>
  <dgm:desc val=""/>
  <dgm:catLst>
    <dgm:cat type="colorful" pri="10400"/>
  </dgm:catLst>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2">
  <dgm:title val=""/>
  <dgm:desc val=""/>
  <dgm:catLst>
    <dgm:cat type="colorful" pri="10400"/>
  </dgm:catLst>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1">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0_1#1">
  <dgm:title val=""/>
  <dgm:desc val=""/>
  <dgm:catLst>
    <dgm:cat type="mainScheme" pri="10100"/>
  </dgm:catLst>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0_1#2">
  <dgm:title val=""/>
  <dgm:desc val=""/>
  <dgm:catLst>
    <dgm:cat type="mainScheme" pri="10100"/>
  </dgm:catLst>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0_1#3">
  <dgm:title val=""/>
  <dgm:desc val=""/>
  <dgm:catLst>
    <dgm:cat type="mainScheme" pri="10100"/>
  </dgm:catLst>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AB2127D0-3F34-4AEA-AC8E-E6902794FADB}" type="doc">
      <dgm:prSet loTypeId="urn:microsoft.com/office/officeart/2005/8/layout/venn2" loCatId="relationship" qsTypeId="urn:microsoft.com/office/officeart/2005/8/quickstyle/simple1#19" qsCatId="simple" csTypeId="urn:microsoft.com/office/officeart/2005/8/colors/colorful4#6" csCatId="colorful" phldr="1"/>
      <dgm:spPr/>
      <dgm:t>
        <a:bodyPr/>
        <a:lstStyle/>
        <a:p>
          <a:endParaRPr lang="zh-CN" altLang="en-US"/>
        </a:p>
      </dgm:t>
    </dgm:pt>
    <dgm:pt modelId="{E57B8163-153B-4264-B7D4-532E6961CACC}">
      <dgm:prSet phldrT="[文本]"/>
      <dgm:spPr/>
      <dgm:t>
        <a:bodyPr/>
        <a:lstStyle/>
        <a:p>
          <a:r>
            <a:rPr lang="zh-CN" altLang="en-US" dirty="0" smtClean="0"/>
            <a:t>权</a:t>
          </a:r>
          <a:r>
            <a:rPr lang="en-US" altLang="zh-CN" dirty="0" smtClean="0"/>
            <a:t>4</a:t>
          </a:r>
          <a:endParaRPr lang="zh-CN" altLang="en-US" dirty="0"/>
        </a:p>
      </dgm:t>
    </dgm:pt>
    <dgm:pt modelId="{9864B3EF-830C-481B-9B61-9B1831DDD6A8}" type="parTrans" cxnId="{7C06C153-74DB-44E2-B4A5-C07FB069E951}">
      <dgm:prSet/>
      <dgm:spPr/>
      <dgm:t>
        <a:bodyPr/>
        <a:lstStyle/>
        <a:p>
          <a:endParaRPr lang="zh-CN" altLang="en-US"/>
        </a:p>
      </dgm:t>
    </dgm:pt>
    <dgm:pt modelId="{83C520F6-CC75-4BB9-8525-DA31AFC0D191}" type="sibTrans" cxnId="{7C06C153-74DB-44E2-B4A5-C07FB069E951}">
      <dgm:prSet/>
      <dgm:spPr/>
      <dgm:t>
        <a:bodyPr/>
        <a:lstStyle/>
        <a:p>
          <a:endParaRPr lang="zh-CN" altLang="en-US"/>
        </a:p>
      </dgm:t>
    </dgm:pt>
    <dgm:pt modelId="{0580181F-CBB9-484F-AA61-222F8B07EB26}">
      <dgm:prSet phldrT="[文本]"/>
      <dgm:spPr/>
      <dgm:t>
        <a:bodyPr/>
        <a:lstStyle/>
        <a:p>
          <a:r>
            <a:rPr lang="zh-CN" altLang="en-US" dirty="0" smtClean="0"/>
            <a:t>权</a:t>
          </a:r>
          <a:r>
            <a:rPr lang="en-US" altLang="zh-CN" dirty="0" smtClean="0"/>
            <a:t>3</a:t>
          </a:r>
          <a:endParaRPr lang="zh-CN" altLang="en-US" dirty="0"/>
        </a:p>
      </dgm:t>
    </dgm:pt>
    <dgm:pt modelId="{AD5A2FBB-2130-48DA-ADF6-379B9607ED6B}" type="parTrans" cxnId="{486D3B62-02EC-4A4C-8835-E200ADC17CAF}">
      <dgm:prSet/>
      <dgm:spPr/>
      <dgm:t>
        <a:bodyPr/>
        <a:lstStyle/>
        <a:p>
          <a:endParaRPr lang="zh-CN" altLang="en-US"/>
        </a:p>
      </dgm:t>
    </dgm:pt>
    <dgm:pt modelId="{2783A59C-DF3E-4275-972E-1E6C701757B7}" type="sibTrans" cxnId="{486D3B62-02EC-4A4C-8835-E200ADC17CAF}">
      <dgm:prSet/>
      <dgm:spPr/>
      <dgm:t>
        <a:bodyPr/>
        <a:lstStyle/>
        <a:p>
          <a:endParaRPr lang="zh-CN" altLang="en-US"/>
        </a:p>
      </dgm:t>
    </dgm:pt>
    <dgm:pt modelId="{E202CD08-348B-4CB4-B56E-3EA0FB01D51B}">
      <dgm:prSet phldrT="[文本]"/>
      <dgm:spPr/>
      <dgm:t>
        <a:bodyPr/>
        <a:lstStyle/>
        <a:p>
          <a:r>
            <a:rPr lang="zh-CN" altLang="en-US" dirty="0" smtClean="0"/>
            <a:t>权</a:t>
          </a:r>
          <a:r>
            <a:rPr lang="en-US" altLang="zh-CN" dirty="0" smtClean="0"/>
            <a:t>2</a:t>
          </a:r>
          <a:endParaRPr lang="zh-CN" altLang="en-US" dirty="0"/>
        </a:p>
      </dgm:t>
    </dgm:pt>
    <dgm:pt modelId="{51F4429F-E3D2-4A55-B091-C6C1F81A265F}" type="parTrans" cxnId="{08824A33-B2AF-45C5-8F11-93DA8DAB121C}">
      <dgm:prSet/>
      <dgm:spPr/>
      <dgm:t>
        <a:bodyPr/>
        <a:lstStyle/>
        <a:p>
          <a:endParaRPr lang="zh-CN" altLang="en-US"/>
        </a:p>
      </dgm:t>
    </dgm:pt>
    <dgm:pt modelId="{126CF2FB-7A6A-4744-AC21-40C3B49FF169}" type="sibTrans" cxnId="{08824A33-B2AF-45C5-8F11-93DA8DAB121C}">
      <dgm:prSet/>
      <dgm:spPr/>
      <dgm:t>
        <a:bodyPr/>
        <a:lstStyle/>
        <a:p>
          <a:endParaRPr lang="zh-CN" altLang="en-US"/>
        </a:p>
      </dgm:t>
    </dgm:pt>
    <dgm:pt modelId="{59171B3D-C554-4D0D-8F34-186681B71EFA}">
      <dgm:prSet phldrT="[文本]"/>
      <dgm:spPr/>
      <dgm:t>
        <a:bodyPr/>
        <a:lstStyle/>
        <a:p>
          <a:r>
            <a:rPr lang="zh-CN" altLang="en-US" dirty="0" smtClean="0"/>
            <a:t>权</a:t>
          </a:r>
          <a:r>
            <a:rPr lang="en-US" altLang="zh-CN" dirty="0" smtClean="0"/>
            <a:t>1</a:t>
          </a:r>
          <a:endParaRPr lang="zh-CN" altLang="en-US" dirty="0"/>
        </a:p>
      </dgm:t>
    </dgm:pt>
    <dgm:pt modelId="{F1A56431-1C3D-4F3C-B238-597DC10C945C}" type="parTrans" cxnId="{20407A25-E72F-4287-9C22-AE27D304E773}">
      <dgm:prSet/>
      <dgm:spPr/>
      <dgm:t>
        <a:bodyPr/>
        <a:lstStyle/>
        <a:p>
          <a:endParaRPr lang="zh-CN" altLang="en-US"/>
        </a:p>
      </dgm:t>
    </dgm:pt>
    <dgm:pt modelId="{61B5E350-C9D2-47D9-A041-63A23346D387}" type="sibTrans" cxnId="{20407A25-E72F-4287-9C22-AE27D304E773}">
      <dgm:prSet/>
      <dgm:spPr/>
      <dgm:t>
        <a:bodyPr/>
        <a:lstStyle/>
        <a:p>
          <a:endParaRPr lang="zh-CN" altLang="en-US"/>
        </a:p>
      </dgm:t>
    </dgm:pt>
    <dgm:pt modelId="{52365028-E329-4E1B-B2AE-8F6B9A412FBC}" type="pres">
      <dgm:prSet presAssocID="{AB2127D0-3F34-4AEA-AC8E-E6902794FADB}" presName="Name0" presStyleCnt="0">
        <dgm:presLayoutVars>
          <dgm:chMax val="7"/>
          <dgm:resizeHandles val="exact"/>
        </dgm:presLayoutVars>
      </dgm:prSet>
      <dgm:spPr/>
      <dgm:t>
        <a:bodyPr/>
        <a:lstStyle/>
        <a:p>
          <a:endParaRPr lang="zh-CN" altLang="en-US"/>
        </a:p>
      </dgm:t>
    </dgm:pt>
    <dgm:pt modelId="{58F1008C-91AA-4CB7-8864-26EB2C534711}" type="pres">
      <dgm:prSet presAssocID="{AB2127D0-3F34-4AEA-AC8E-E6902794FADB}" presName="comp1" presStyleCnt="0"/>
      <dgm:spPr/>
    </dgm:pt>
    <dgm:pt modelId="{00808829-E789-4102-A535-E0504DC9FB04}" type="pres">
      <dgm:prSet presAssocID="{AB2127D0-3F34-4AEA-AC8E-E6902794FADB}" presName="circle1" presStyleLbl="node1" presStyleIdx="0" presStyleCnt="4"/>
      <dgm:spPr/>
      <dgm:t>
        <a:bodyPr/>
        <a:lstStyle/>
        <a:p>
          <a:endParaRPr lang="zh-CN" altLang="en-US"/>
        </a:p>
      </dgm:t>
    </dgm:pt>
    <dgm:pt modelId="{0A5BE54E-73A1-4CAE-A5C3-8CACE95F2DE8}" type="pres">
      <dgm:prSet presAssocID="{AB2127D0-3F34-4AEA-AC8E-E6902794FADB}" presName="c1text" presStyleLbl="node1" presStyleIdx="0" presStyleCnt="4">
        <dgm:presLayoutVars>
          <dgm:bulletEnabled val="1"/>
        </dgm:presLayoutVars>
      </dgm:prSet>
      <dgm:spPr/>
      <dgm:t>
        <a:bodyPr/>
        <a:lstStyle/>
        <a:p>
          <a:endParaRPr lang="zh-CN" altLang="en-US"/>
        </a:p>
      </dgm:t>
    </dgm:pt>
    <dgm:pt modelId="{B0F7B41B-D4B2-4665-9CEE-CD1AD42A4687}" type="pres">
      <dgm:prSet presAssocID="{AB2127D0-3F34-4AEA-AC8E-E6902794FADB}" presName="comp2" presStyleCnt="0"/>
      <dgm:spPr/>
    </dgm:pt>
    <dgm:pt modelId="{EE128FDA-CA7F-4D6F-B648-8EA7AE9D45CA}" type="pres">
      <dgm:prSet presAssocID="{AB2127D0-3F34-4AEA-AC8E-E6902794FADB}" presName="circle2" presStyleLbl="node1" presStyleIdx="1" presStyleCnt="4"/>
      <dgm:spPr/>
      <dgm:t>
        <a:bodyPr/>
        <a:lstStyle/>
        <a:p>
          <a:endParaRPr lang="zh-CN" altLang="en-US"/>
        </a:p>
      </dgm:t>
    </dgm:pt>
    <dgm:pt modelId="{AC1DB853-0102-466B-BA2F-24397D3E4596}" type="pres">
      <dgm:prSet presAssocID="{AB2127D0-3F34-4AEA-AC8E-E6902794FADB}" presName="c2text" presStyleLbl="node1" presStyleIdx="1" presStyleCnt="4">
        <dgm:presLayoutVars>
          <dgm:bulletEnabled val="1"/>
        </dgm:presLayoutVars>
      </dgm:prSet>
      <dgm:spPr/>
      <dgm:t>
        <a:bodyPr/>
        <a:lstStyle/>
        <a:p>
          <a:endParaRPr lang="zh-CN" altLang="en-US"/>
        </a:p>
      </dgm:t>
    </dgm:pt>
    <dgm:pt modelId="{89635F9B-E609-40B8-8593-29264F726C41}" type="pres">
      <dgm:prSet presAssocID="{AB2127D0-3F34-4AEA-AC8E-E6902794FADB}" presName="comp3" presStyleCnt="0"/>
      <dgm:spPr/>
    </dgm:pt>
    <dgm:pt modelId="{E31FD573-9385-44AE-9FA9-2F54491FE137}" type="pres">
      <dgm:prSet presAssocID="{AB2127D0-3F34-4AEA-AC8E-E6902794FADB}" presName="circle3" presStyleLbl="node1" presStyleIdx="2" presStyleCnt="4"/>
      <dgm:spPr/>
      <dgm:t>
        <a:bodyPr/>
        <a:lstStyle/>
        <a:p>
          <a:endParaRPr lang="zh-CN" altLang="en-US"/>
        </a:p>
      </dgm:t>
    </dgm:pt>
    <dgm:pt modelId="{C789C371-6C35-4362-960B-426A1450FDC3}" type="pres">
      <dgm:prSet presAssocID="{AB2127D0-3F34-4AEA-AC8E-E6902794FADB}" presName="c3text" presStyleLbl="node1" presStyleIdx="2" presStyleCnt="4">
        <dgm:presLayoutVars>
          <dgm:bulletEnabled val="1"/>
        </dgm:presLayoutVars>
      </dgm:prSet>
      <dgm:spPr/>
      <dgm:t>
        <a:bodyPr/>
        <a:lstStyle/>
        <a:p>
          <a:endParaRPr lang="zh-CN" altLang="en-US"/>
        </a:p>
      </dgm:t>
    </dgm:pt>
    <dgm:pt modelId="{92637817-1136-4DF0-AE89-867A1385F644}" type="pres">
      <dgm:prSet presAssocID="{AB2127D0-3F34-4AEA-AC8E-E6902794FADB}" presName="comp4" presStyleCnt="0"/>
      <dgm:spPr/>
    </dgm:pt>
    <dgm:pt modelId="{3A9189C0-9083-4416-AD3E-577D12E1B3F7}" type="pres">
      <dgm:prSet presAssocID="{AB2127D0-3F34-4AEA-AC8E-E6902794FADB}" presName="circle4" presStyleLbl="node1" presStyleIdx="3" presStyleCnt="4"/>
      <dgm:spPr/>
      <dgm:t>
        <a:bodyPr/>
        <a:lstStyle/>
        <a:p>
          <a:endParaRPr lang="zh-CN" altLang="en-US"/>
        </a:p>
      </dgm:t>
    </dgm:pt>
    <dgm:pt modelId="{4957B026-DC89-467C-BBEF-BC7184D7AF48}" type="pres">
      <dgm:prSet presAssocID="{AB2127D0-3F34-4AEA-AC8E-E6902794FADB}" presName="c4text" presStyleLbl="node1" presStyleIdx="3" presStyleCnt="4">
        <dgm:presLayoutVars>
          <dgm:bulletEnabled val="1"/>
        </dgm:presLayoutVars>
      </dgm:prSet>
      <dgm:spPr/>
      <dgm:t>
        <a:bodyPr/>
        <a:lstStyle/>
        <a:p>
          <a:endParaRPr lang="zh-CN" altLang="en-US"/>
        </a:p>
      </dgm:t>
    </dgm:pt>
  </dgm:ptLst>
  <dgm:cxnLst>
    <dgm:cxn modelId="{A36C1FCB-B5F6-4610-B392-4FD65FE2B8BE}" type="presOf" srcId="{E202CD08-348B-4CB4-B56E-3EA0FB01D51B}" destId="{C789C371-6C35-4362-960B-426A1450FDC3}" srcOrd="1" destOrd="0" presId="urn:microsoft.com/office/officeart/2005/8/layout/venn2"/>
    <dgm:cxn modelId="{2DA9C5CF-8A49-4AA2-8BF0-C050471B1C4F}" type="presOf" srcId="{E57B8163-153B-4264-B7D4-532E6961CACC}" destId="{0A5BE54E-73A1-4CAE-A5C3-8CACE95F2DE8}" srcOrd="1" destOrd="0" presId="urn:microsoft.com/office/officeart/2005/8/layout/venn2"/>
    <dgm:cxn modelId="{EC827D72-DA0B-4DAB-A486-1696FD96DEBD}" type="presOf" srcId="{E202CD08-348B-4CB4-B56E-3EA0FB01D51B}" destId="{E31FD573-9385-44AE-9FA9-2F54491FE137}" srcOrd="0" destOrd="0" presId="urn:microsoft.com/office/officeart/2005/8/layout/venn2"/>
    <dgm:cxn modelId="{7524F0F3-A0C2-427C-88D5-E195CC081A28}" type="presOf" srcId="{E57B8163-153B-4264-B7D4-532E6961CACC}" destId="{00808829-E789-4102-A535-E0504DC9FB04}" srcOrd="0" destOrd="0" presId="urn:microsoft.com/office/officeart/2005/8/layout/venn2"/>
    <dgm:cxn modelId="{012012DD-120B-4429-B3A5-4BA8F94B9B02}" type="presOf" srcId="{0580181F-CBB9-484F-AA61-222F8B07EB26}" destId="{EE128FDA-CA7F-4D6F-B648-8EA7AE9D45CA}" srcOrd="0" destOrd="0" presId="urn:microsoft.com/office/officeart/2005/8/layout/venn2"/>
    <dgm:cxn modelId="{20407A25-E72F-4287-9C22-AE27D304E773}" srcId="{AB2127D0-3F34-4AEA-AC8E-E6902794FADB}" destId="{59171B3D-C554-4D0D-8F34-186681B71EFA}" srcOrd="3" destOrd="0" parTransId="{F1A56431-1C3D-4F3C-B238-597DC10C945C}" sibTransId="{61B5E350-C9D2-47D9-A041-63A23346D387}"/>
    <dgm:cxn modelId="{486D3B62-02EC-4A4C-8835-E200ADC17CAF}" srcId="{AB2127D0-3F34-4AEA-AC8E-E6902794FADB}" destId="{0580181F-CBB9-484F-AA61-222F8B07EB26}" srcOrd="1" destOrd="0" parTransId="{AD5A2FBB-2130-48DA-ADF6-379B9607ED6B}" sibTransId="{2783A59C-DF3E-4275-972E-1E6C701757B7}"/>
    <dgm:cxn modelId="{08824A33-B2AF-45C5-8F11-93DA8DAB121C}" srcId="{AB2127D0-3F34-4AEA-AC8E-E6902794FADB}" destId="{E202CD08-348B-4CB4-B56E-3EA0FB01D51B}" srcOrd="2" destOrd="0" parTransId="{51F4429F-E3D2-4A55-B091-C6C1F81A265F}" sibTransId="{126CF2FB-7A6A-4744-AC21-40C3B49FF169}"/>
    <dgm:cxn modelId="{6F78A340-E095-4BD5-994D-9A92628552BC}" type="presOf" srcId="{0580181F-CBB9-484F-AA61-222F8B07EB26}" destId="{AC1DB853-0102-466B-BA2F-24397D3E4596}" srcOrd="1" destOrd="0" presId="urn:microsoft.com/office/officeart/2005/8/layout/venn2"/>
    <dgm:cxn modelId="{7C06C153-74DB-44E2-B4A5-C07FB069E951}" srcId="{AB2127D0-3F34-4AEA-AC8E-E6902794FADB}" destId="{E57B8163-153B-4264-B7D4-532E6961CACC}" srcOrd="0" destOrd="0" parTransId="{9864B3EF-830C-481B-9B61-9B1831DDD6A8}" sibTransId="{83C520F6-CC75-4BB9-8525-DA31AFC0D191}"/>
    <dgm:cxn modelId="{5E2984B7-2C70-4714-BFBF-9797CA5BAB6E}" type="presOf" srcId="{AB2127D0-3F34-4AEA-AC8E-E6902794FADB}" destId="{52365028-E329-4E1B-B2AE-8F6B9A412FBC}" srcOrd="0" destOrd="0" presId="urn:microsoft.com/office/officeart/2005/8/layout/venn2"/>
    <dgm:cxn modelId="{C3D4CC23-6378-44F2-B5E7-B0A0A698613B}" type="presOf" srcId="{59171B3D-C554-4D0D-8F34-186681B71EFA}" destId="{4957B026-DC89-467C-BBEF-BC7184D7AF48}" srcOrd="1" destOrd="0" presId="urn:microsoft.com/office/officeart/2005/8/layout/venn2"/>
    <dgm:cxn modelId="{9743B98D-CD86-4095-8897-BD060AC60F96}" type="presOf" srcId="{59171B3D-C554-4D0D-8F34-186681B71EFA}" destId="{3A9189C0-9083-4416-AD3E-577D12E1B3F7}" srcOrd="0" destOrd="0" presId="urn:microsoft.com/office/officeart/2005/8/layout/venn2"/>
    <dgm:cxn modelId="{3583A22D-7C7E-4EAE-80D2-31B7D2B5C806}" type="presParOf" srcId="{52365028-E329-4E1B-B2AE-8F6B9A412FBC}" destId="{58F1008C-91AA-4CB7-8864-26EB2C534711}" srcOrd="0" destOrd="0" presId="urn:microsoft.com/office/officeart/2005/8/layout/venn2"/>
    <dgm:cxn modelId="{78FE20C9-5EFB-40F9-8F22-D9722D550BDD}" type="presParOf" srcId="{58F1008C-91AA-4CB7-8864-26EB2C534711}" destId="{00808829-E789-4102-A535-E0504DC9FB04}" srcOrd="0" destOrd="0" presId="urn:microsoft.com/office/officeart/2005/8/layout/venn2"/>
    <dgm:cxn modelId="{AECA9F32-F581-48D1-A20B-F01E1E145293}" type="presParOf" srcId="{58F1008C-91AA-4CB7-8864-26EB2C534711}" destId="{0A5BE54E-73A1-4CAE-A5C3-8CACE95F2DE8}" srcOrd="1" destOrd="0" presId="urn:microsoft.com/office/officeart/2005/8/layout/venn2"/>
    <dgm:cxn modelId="{28E4150E-B5A3-4C94-8844-8E1E5C286FA7}" type="presParOf" srcId="{52365028-E329-4E1B-B2AE-8F6B9A412FBC}" destId="{B0F7B41B-D4B2-4665-9CEE-CD1AD42A4687}" srcOrd="1" destOrd="0" presId="urn:microsoft.com/office/officeart/2005/8/layout/venn2"/>
    <dgm:cxn modelId="{718580D1-58ED-44A8-B074-19D15479CAA1}" type="presParOf" srcId="{B0F7B41B-D4B2-4665-9CEE-CD1AD42A4687}" destId="{EE128FDA-CA7F-4D6F-B648-8EA7AE9D45CA}" srcOrd="0" destOrd="0" presId="urn:microsoft.com/office/officeart/2005/8/layout/venn2"/>
    <dgm:cxn modelId="{70085E81-8959-458A-85D7-75D3ABCC2437}" type="presParOf" srcId="{B0F7B41B-D4B2-4665-9CEE-CD1AD42A4687}" destId="{AC1DB853-0102-466B-BA2F-24397D3E4596}" srcOrd="1" destOrd="0" presId="urn:microsoft.com/office/officeart/2005/8/layout/venn2"/>
    <dgm:cxn modelId="{EB14A4C4-5D97-420D-B87C-24FD1C523CA3}" type="presParOf" srcId="{52365028-E329-4E1B-B2AE-8F6B9A412FBC}" destId="{89635F9B-E609-40B8-8593-29264F726C41}" srcOrd="2" destOrd="0" presId="urn:microsoft.com/office/officeart/2005/8/layout/venn2"/>
    <dgm:cxn modelId="{702482E0-FB43-47D7-81DA-96F834BE842B}" type="presParOf" srcId="{89635F9B-E609-40B8-8593-29264F726C41}" destId="{E31FD573-9385-44AE-9FA9-2F54491FE137}" srcOrd="0" destOrd="0" presId="urn:microsoft.com/office/officeart/2005/8/layout/venn2"/>
    <dgm:cxn modelId="{8CAB8DBF-2175-4ED8-9FA2-D1E6A86FE7C3}" type="presParOf" srcId="{89635F9B-E609-40B8-8593-29264F726C41}" destId="{C789C371-6C35-4362-960B-426A1450FDC3}" srcOrd="1" destOrd="0" presId="urn:microsoft.com/office/officeart/2005/8/layout/venn2"/>
    <dgm:cxn modelId="{80A8C914-F6BF-4AE3-A3E1-7750E453DDF9}" type="presParOf" srcId="{52365028-E329-4E1B-B2AE-8F6B9A412FBC}" destId="{92637817-1136-4DF0-AE89-867A1385F644}" srcOrd="3" destOrd="0" presId="urn:microsoft.com/office/officeart/2005/8/layout/venn2"/>
    <dgm:cxn modelId="{E7697D16-BD0E-4A13-A686-66DDDFC41048}" type="presParOf" srcId="{92637817-1136-4DF0-AE89-867A1385F644}" destId="{3A9189C0-9083-4416-AD3E-577D12E1B3F7}" srcOrd="0" destOrd="0" presId="urn:microsoft.com/office/officeart/2005/8/layout/venn2"/>
    <dgm:cxn modelId="{380C9D11-5FB9-4763-A910-3C60E0E22B60}" type="presParOf" srcId="{92637817-1136-4DF0-AE89-867A1385F644}" destId="{4957B026-DC89-467C-BBEF-BC7184D7AF48}" srcOrd="1" destOrd="0" presId="urn:microsoft.com/office/officeart/2005/8/layout/ven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F6F56E51-4498-44FC-9A4D-64B38D6DCDD8}" type="doc">
      <dgm:prSet loTypeId="urn:microsoft.com/office/officeart/2005/8/layout/hProcess4" loCatId="process" qsTypeId="urn:microsoft.com/office/officeart/2005/8/quickstyle/simple1" qsCatId="simple" csTypeId="urn:microsoft.com/office/officeart/2005/8/colors/colorful4" csCatId="colorful" phldr="1"/>
      <dgm:spPr/>
      <dgm:t>
        <a:bodyPr/>
        <a:lstStyle/>
        <a:p>
          <a:endParaRPr lang="zh-CN" altLang="en-US"/>
        </a:p>
      </dgm:t>
    </dgm:pt>
    <dgm:pt modelId="{355E5281-2F3D-460E-97F7-6F1E857FC551}">
      <dgm:prSet phldrT="[文本]"/>
      <dgm:spPr/>
      <dgm:t>
        <a:bodyPr/>
        <a:lstStyle/>
        <a:p>
          <a:r>
            <a:rPr lang="zh-CN" altLang="en-US" dirty="0" smtClean="0"/>
            <a:t>背景技术</a:t>
          </a:r>
          <a:endParaRPr lang="zh-CN" altLang="en-US" dirty="0"/>
        </a:p>
      </dgm:t>
    </dgm:pt>
    <dgm:pt modelId="{BC03125E-9C78-4A87-BA73-95B18AC1E0D6}" type="parTrans" cxnId="{F189D3E1-F1A6-43EC-BAF9-EE74E6DCEF88}">
      <dgm:prSet/>
      <dgm:spPr/>
      <dgm:t>
        <a:bodyPr/>
        <a:lstStyle/>
        <a:p>
          <a:endParaRPr lang="zh-CN" altLang="en-US"/>
        </a:p>
      </dgm:t>
    </dgm:pt>
    <dgm:pt modelId="{DC0F4CF5-4238-40F7-B111-85456E8DC786}" type="sibTrans" cxnId="{F189D3E1-F1A6-43EC-BAF9-EE74E6DCEF88}">
      <dgm:prSet/>
      <dgm:spPr/>
      <dgm:t>
        <a:bodyPr/>
        <a:lstStyle/>
        <a:p>
          <a:endParaRPr lang="zh-CN" altLang="en-US"/>
        </a:p>
      </dgm:t>
    </dgm:pt>
    <dgm:pt modelId="{8CED250D-D954-491F-8471-54C4CAFD7510}">
      <dgm:prSet phldrT="[文本]"/>
      <dgm:spPr/>
      <dgm:t>
        <a:bodyPr/>
        <a:lstStyle/>
        <a:p>
          <a:r>
            <a:rPr lang="zh-CN" altLang="en-US" dirty="0" smtClean="0"/>
            <a:t>现有技术是如何实施的</a:t>
          </a:r>
          <a:endParaRPr lang="zh-CN" altLang="en-US" dirty="0"/>
        </a:p>
      </dgm:t>
    </dgm:pt>
    <dgm:pt modelId="{28D23D23-9F0C-406F-81DC-6E03945FAC89}" type="parTrans" cxnId="{760FC286-FDE2-4828-9011-BA9146159B50}">
      <dgm:prSet/>
      <dgm:spPr/>
      <dgm:t>
        <a:bodyPr/>
        <a:lstStyle/>
        <a:p>
          <a:endParaRPr lang="zh-CN" altLang="en-US"/>
        </a:p>
      </dgm:t>
    </dgm:pt>
    <dgm:pt modelId="{2B292860-A8E5-419D-BC1F-89C85264E2AA}" type="sibTrans" cxnId="{760FC286-FDE2-4828-9011-BA9146159B50}">
      <dgm:prSet/>
      <dgm:spPr/>
      <dgm:t>
        <a:bodyPr/>
        <a:lstStyle/>
        <a:p>
          <a:endParaRPr lang="zh-CN" altLang="en-US"/>
        </a:p>
      </dgm:t>
    </dgm:pt>
    <dgm:pt modelId="{F7F6E26D-49AB-4DCB-917C-0064593EB05A}">
      <dgm:prSet phldrT="[文本]"/>
      <dgm:spPr/>
      <dgm:t>
        <a:bodyPr/>
        <a:lstStyle/>
        <a:p>
          <a:r>
            <a:rPr lang="zh-CN" altLang="en-US" dirty="0" smtClean="0"/>
            <a:t>存在哪些缺陷</a:t>
          </a:r>
          <a:endParaRPr lang="zh-CN" altLang="en-US" dirty="0"/>
        </a:p>
      </dgm:t>
    </dgm:pt>
    <dgm:pt modelId="{A268EAAC-B329-430F-92E8-7F5A9C1EF584}" type="parTrans" cxnId="{9095050E-09C6-4238-885C-8B974B8ECDEF}">
      <dgm:prSet/>
      <dgm:spPr/>
      <dgm:t>
        <a:bodyPr/>
        <a:lstStyle/>
        <a:p>
          <a:endParaRPr lang="zh-CN" altLang="en-US"/>
        </a:p>
      </dgm:t>
    </dgm:pt>
    <dgm:pt modelId="{A3C59686-EEFD-4755-931E-D0F80C8366F7}" type="sibTrans" cxnId="{9095050E-09C6-4238-885C-8B974B8ECDEF}">
      <dgm:prSet/>
      <dgm:spPr/>
      <dgm:t>
        <a:bodyPr/>
        <a:lstStyle/>
        <a:p>
          <a:endParaRPr lang="zh-CN" altLang="en-US"/>
        </a:p>
      </dgm:t>
    </dgm:pt>
    <dgm:pt modelId="{0E15B2CB-86E5-4F7B-8D4C-2FFBEF1D4921}">
      <dgm:prSet phldrT="[文本]"/>
      <dgm:spPr/>
      <dgm:t>
        <a:bodyPr/>
        <a:lstStyle/>
        <a:p>
          <a:r>
            <a:rPr lang="zh-CN" altLang="en-US" dirty="0" smtClean="0"/>
            <a:t>发明所解决的技术问题</a:t>
          </a:r>
          <a:endParaRPr lang="zh-CN" altLang="en-US" dirty="0"/>
        </a:p>
      </dgm:t>
    </dgm:pt>
    <dgm:pt modelId="{BB2E8045-0E6D-4427-A17E-DC389CFA3D93}" type="parTrans" cxnId="{D3D6CF59-BF57-4C6E-BD7F-0F1E3DFB3BFC}">
      <dgm:prSet/>
      <dgm:spPr/>
      <dgm:t>
        <a:bodyPr/>
        <a:lstStyle/>
        <a:p>
          <a:endParaRPr lang="zh-CN" altLang="en-US"/>
        </a:p>
      </dgm:t>
    </dgm:pt>
    <dgm:pt modelId="{4DBCA2D4-909F-4B49-AA97-AB7940D45488}" type="sibTrans" cxnId="{D3D6CF59-BF57-4C6E-BD7F-0F1E3DFB3BFC}">
      <dgm:prSet/>
      <dgm:spPr/>
      <dgm:t>
        <a:bodyPr/>
        <a:lstStyle/>
        <a:p>
          <a:endParaRPr lang="zh-CN" altLang="en-US"/>
        </a:p>
      </dgm:t>
    </dgm:pt>
    <dgm:pt modelId="{2B17754C-B4C6-4728-B412-F0AACB9B20BA}">
      <dgm:prSet phldrT="[文本]"/>
      <dgm:spPr/>
      <dgm:t>
        <a:bodyPr/>
        <a:lstStyle/>
        <a:p>
          <a:r>
            <a:rPr lang="zh-CN" altLang="en-US" dirty="0" smtClean="0"/>
            <a:t>问题</a:t>
          </a:r>
          <a:r>
            <a:rPr lang="en-US" altLang="zh-CN" dirty="0" smtClean="0"/>
            <a:t>1</a:t>
          </a:r>
          <a:endParaRPr lang="zh-CN" altLang="en-US" dirty="0"/>
        </a:p>
      </dgm:t>
    </dgm:pt>
    <dgm:pt modelId="{991B1C01-2C0F-4271-8C01-A8643B70D259}" type="parTrans" cxnId="{599B0F49-E6BD-451B-BB52-DA2E7179F543}">
      <dgm:prSet/>
      <dgm:spPr/>
      <dgm:t>
        <a:bodyPr/>
        <a:lstStyle/>
        <a:p>
          <a:endParaRPr lang="zh-CN" altLang="en-US"/>
        </a:p>
      </dgm:t>
    </dgm:pt>
    <dgm:pt modelId="{03F47171-526C-414A-A61C-FAC98626F3FC}" type="sibTrans" cxnId="{599B0F49-E6BD-451B-BB52-DA2E7179F543}">
      <dgm:prSet/>
      <dgm:spPr/>
      <dgm:t>
        <a:bodyPr/>
        <a:lstStyle/>
        <a:p>
          <a:endParaRPr lang="zh-CN" altLang="en-US"/>
        </a:p>
      </dgm:t>
    </dgm:pt>
    <dgm:pt modelId="{EC1BF873-136D-47E1-9002-090EA728C51D}">
      <dgm:prSet phldrT="[文本]"/>
      <dgm:spPr/>
      <dgm:t>
        <a:bodyPr/>
        <a:lstStyle/>
        <a:p>
          <a:r>
            <a:rPr lang="zh-CN" altLang="en-US" dirty="0" smtClean="0"/>
            <a:t>问题</a:t>
          </a:r>
          <a:r>
            <a:rPr lang="en-US" altLang="zh-CN" dirty="0" smtClean="0"/>
            <a:t>2</a:t>
          </a:r>
          <a:endParaRPr lang="zh-CN" altLang="en-US" dirty="0"/>
        </a:p>
      </dgm:t>
    </dgm:pt>
    <dgm:pt modelId="{EB642FB5-297C-45B9-8292-2CE98A6B093C}" type="parTrans" cxnId="{D9975CAC-65A9-4A81-B924-766924FF9873}">
      <dgm:prSet/>
      <dgm:spPr/>
      <dgm:t>
        <a:bodyPr/>
        <a:lstStyle/>
        <a:p>
          <a:endParaRPr lang="zh-CN" altLang="en-US"/>
        </a:p>
      </dgm:t>
    </dgm:pt>
    <dgm:pt modelId="{25E81492-5159-4577-B244-2814D74C5681}" type="sibTrans" cxnId="{D9975CAC-65A9-4A81-B924-766924FF9873}">
      <dgm:prSet/>
      <dgm:spPr/>
      <dgm:t>
        <a:bodyPr/>
        <a:lstStyle/>
        <a:p>
          <a:endParaRPr lang="zh-CN" altLang="en-US"/>
        </a:p>
      </dgm:t>
    </dgm:pt>
    <dgm:pt modelId="{4746C370-E2B6-48BA-A567-6848C318E91D}">
      <dgm:prSet phldrT="[文本]"/>
      <dgm:spPr/>
      <dgm:t>
        <a:bodyPr/>
        <a:lstStyle/>
        <a:p>
          <a:r>
            <a:rPr lang="zh-CN" altLang="en-US" dirty="0" smtClean="0"/>
            <a:t>技术方案</a:t>
          </a:r>
          <a:endParaRPr lang="zh-CN" altLang="en-US" dirty="0"/>
        </a:p>
      </dgm:t>
    </dgm:pt>
    <dgm:pt modelId="{7FF1F18D-5022-415D-A430-AB9D72F03DB1}" type="parTrans" cxnId="{366CD514-1C4C-4BAB-A739-DFCF2C6FF955}">
      <dgm:prSet/>
      <dgm:spPr/>
      <dgm:t>
        <a:bodyPr/>
        <a:lstStyle/>
        <a:p>
          <a:endParaRPr lang="zh-CN" altLang="en-US"/>
        </a:p>
      </dgm:t>
    </dgm:pt>
    <dgm:pt modelId="{BC2222EE-8C60-4CA9-8443-7849F1C7FF44}" type="sibTrans" cxnId="{366CD514-1C4C-4BAB-A739-DFCF2C6FF955}">
      <dgm:prSet/>
      <dgm:spPr/>
      <dgm:t>
        <a:bodyPr/>
        <a:lstStyle/>
        <a:p>
          <a:endParaRPr lang="zh-CN" altLang="en-US"/>
        </a:p>
      </dgm:t>
    </dgm:pt>
    <dgm:pt modelId="{980D1A5F-02EC-49F4-B818-0E5F9D5CD339}">
      <dgm:prSet phldrT="[文本]"/>
      <dgm:spPr/>
      <dgm:t>
        <a:bodyPr/>
        <a:lstStyle/>
        <a:p>
          <a:r>
            <a:rPr lang="zh-CN" altLang="en-US" dirty="0" smtClean="0"/>
            <a:t>优选技术特征</a:t>
          </a:r>
          <a:endParaRPr lang="zh-CN" altLang="en-US" dirty="0"/>
        </a:p>
      </dgm:t>
    </dgm:pt>
    <dgm:pt modelId="{31E7EE45-E7E5-4292-AD7F-44765F0BCCC9}" type="parTrans" cxnId="{37C0C00F-AF0E-45E7-AB5D-440E14F058B6}">
      <dgm:prSet/>
      <dgm:spPr/>
      <dgm:t>
        <a:bodyPr/>
        <a:lstStyle/>
        <a:p>
          <a:endParaRPr lang="zh-CN" altLang="en-US"/>
        </a:p>
      </dgm:t>
    </dgm:pt>
    <dgm:pt modelId="{4866446A-10BF-4866-B71B-D947DE542D13}" type="sibTrans" cxnId="{37C0C00F-AF0E-45E7-AB5D-440E14F058B6}">
      <dgm:prSet/>
      <dgm:spPr/>
      <dgm:t>
        <a:bodyPr/>
        <a:lstStyle/>
        <a:p>
          <a:endParaRPr lang="zh-CN" altLang="en-US"/>
        </a:p>
      </dgm:t>
    </dgm:pt>
    <dgm:pt modelId="{BD415AB5-CB43-449B-BB4D-97CAB9AD9CF7}">
      <dgm:prSet/>
      <dgm:spPr/>
      <dgm:t>
        <a:bodyPr/>
        <a:lstStyle/>
        <a:p>
          <a:r>
            <a:rPr lang="zh-CN" altLang="en-US" dirty="0" smtClean="0"/>
            <a:t>技术效果</a:t>
          </a:r>
          <a:endParaRPr lang="zh-CN" altLang="en-US" dirty="0"/>
        </a:p>
      </dgm:t>
    </dgm:pt>
    <dgm:pt modelId="{BFBBC398-2FE4-490D-9A64-307E6401B795}" type="parTrans" cxnId="{BD85F503-513F-40B6-9F16-9145DCEFACE5}">
      <dgm:prSet/>
      <dgm:spPr/>
      <dgm:t>
        <a:bodyPr/>
        <a:lstStyle/>
        <a:p>
          <a:endParaRPr lang="zh-CN" altLang="en-US"/>
        </a:p>
      </dgm:t>
    </dgm:pt>
    <dgm:pt modelId="{2C57C6DA-3A54-4D9A-A485-EB4738C0066F}" type="sibTrans" cxnId="{BD85F503-513F-40B6-9F16-9145DCEFACE5}">
      <dgm:prSet/>
      <dgm:spPr/>
      <dgm:t>
        <a:bodyPr/>
        <a:lstStyle/>
        <a:p>
          <a:endParaRPr lang="zh-CN" altLang="en-US"/>
        </a:p>
      </dgm:t>
    </dgm:pt>
    <dgm:pt modelId="{2D226D8B-327C-4BF6-A9DC-6004AB48380F}">
      <dgm:prSet/>
      <dgm:spPr/>
      <dgm:t>
        <a:bodyPr/>
        <a:lstStyle/>
        <a:p>
          <a:r>
            <a:rPr lang="zh-CN" altLang="en-US" dirty="0" smtClean="0"/>
            <a:t>改进</a:t>
          </a:r>
          <a:r>
            <a:rPr lang="en-US" altLang="zh-CN" dirty="0" smtClean="0"/>
            <a:t>1—</a:t>
          </a:r>
          <a:r>
            <a:rPr lang="zh-CN" altLang="en-US" dirty="0" smtClean="0"/>
            <a:t>效果</a:t>
          </a:r>
          <a:r>
            <a:rPr lang="en-US" altLang="zh-CN" dirty="0" smtClean="0"/>
            <a:t>1</a:t>
          </a:r>
          <a:endParaRPr lang="zh-CN" altLang="en-US" dirty="0"/>
        </a:p>
      </dgm:t>
    </dgm:pt>
    <dgm:pt modelId="{8647D70D-04A0-4193-88AF-BFC82B5FC659}" type="parTrans" cxnId="{D53A33C6-B775-4CEA-B648-364246E6852A}">
      <dgm:prSet/>
      <dgm:spPr/>
      <dgm:t>
        <a:bodyPr/>
        <a:lstStyle/>
        <a:p>
          <a:endParaRPr lang="zh-CN" altLang="en-US"/>
        </a:p>
      </dgm:t>
    </dgm:pt>
    <dgm:pt modelId="{BEB1A085-60E3-4492-AA0B-FE2CE10611DD}" type="sibTrans" cxnId="{D53A33C6-B775-4CEA-B648-364246E6852A}">
      <dgm:prSet/>
      <dgm:spPr/>
      <dgm:t>
        <a:bodyPr/>
        <a:lstStyle/>
        <a:p>
          <a:endParaRPr lang="zh-CN" altLang="en-US"/>
        </a:p>
      </dgm:t>
    </dgm:pt>
    <dgm:pt modelId="{0761795C-C10A-48CD-8F38-6BFA08285844}">
      <dgm:prSet/>
      <dgm:spPr/>
      <dgm:t>
        <a:bodyPr/>
        <a:lstStyle/>
        <a:p>
          <a:r>
            <a:rPr lang="zh-CN" altLang="en-US" dirty="0" smtClean="0"/>
            <a:t>改进</a:t>
          </a:r>
          <a:r>
            <a:rPr lang="en-US" altLang="zh-CN" dirty="0" smtClean="0"/>
            <a:t>2—</a:t>
          </a:r>
          <a:r>
            <a:rPr lang="zh-CN" altLang="en-US" dirty="0" smtClean="0"/>
            <a:t>效果</a:t>
          </a:r>
          <a:r>
            <a:rPr lang="en-US" altLang="zh-CN" dirty="0" smtClean="0"/>
            <a:t>2</a:t>
          </a:r>
          <a:endParaRPr lang="zh-CN" altLang="en-US" dirty="0"/>
        </a:p>
      </dgm:t>
    </dgm:pt>
    <dgm:pt modelId="{23EEC637-634D-4207-8305-EDB8AD1C7797}" type="parTrans" cxnId="{269C19A1-16BA-43F8-9F92-A333B5C1DD7A}">
      <dgm:prSet/>
      <dgm:spPr/>
      <dgm:t>
        <a:bodyPr/>
        <a:lstStyle/>
        <a:p>
          <a:endParaRPr lang="zh-CN" altLang="en-US"/>
        </a:p>
      </dgm:t>
    </dgm:pt>
    <dgm:pt modelId="{329808C0-C24E-4D37-BCC5-3246AA3FF71A}" type="sibTrans" cxnId="{269C19A1-16BA-43F8-9F92-A333B5C1DD7A}">
      <dgm:prSet/>
      <dgm:spPr/>
      <dgm:t>
        <a:bodyPr/>
        <a:lstStyle/>
        <a:p>
          <a:endParaRPr lang="zh-CN" altLang="en-US"/>
        </a:p>
      </dgm:t>
    </dgm:pt>
    <dgm:pt modelId="{4F72EAEC-48AA-456C-A81E-86A5A59C4620}">
      <dgm:prSet phldrT="[文本]"/>
      <dgm:spPr/>
      <dgm:t>
        <a:bodyPr/>
        <a:lstStyle/>
        <a:p>
          <a:r>
            <a:rPr lang="zh-CN" altLang="en-US" dirty="0" smtClean="0"/>
            <a:t>工作原理</a:t>
          </a:r>
          <a:endParaRPr lang="zh-CN" altLang="en-US" dirty="0"/>
        </a:p>
      </dgm:t>
    </dgm:pt>
    <dgm:pt modelId="{003359BB-F02E-4C8D-BF0A-EDF1773EFCC0}" type="parTrans" cxnId="{0E05CF1D-B5EF-4D72-837D-B00C4E0CBAFD}">
      <dgm:prSet/>
      <dgm:spPr/>
      <dgm:t>
        <a:bodyPr/>
        <a:lstStyle/>
        <a:p>
          <a:endParaRPr lang="zh-CN" altLang="en-US"/>
        </a:p>
      </dgm:t>
    </dgm:pt>
    <dgm:pt modelId="{9DEBD18A-65D9-46B7-A3DD-2AD7C649A8B3}" type="sibTrans" cxnId="{0E05CF1D-B5EF-4D72-837D-B00C4E0CBAFD}">
      <dgm:prSet/>
      <dgm:spPr/>
      <dgm:t>
        <a:bodyPr/>
        <a:lstStyle/>
        <a:p>
          <a:endParaRPr lang="zh-CN" altLang="en-US"/>
        </a:p>
      </dgm:t>
    </dgm:pt>
    <dgm:pt modelId="{20EA4E6C-F56F-4457-BD3D-4680D624D99F}">
      <dgm:prSet phldrT="[文本]"/>
      <dgm:spPr/>
      <dgm:t>
        <a:bodyPr/>
        <a:lstStyle/>
        <a:p>
          <a:r>
            <a:rPr lang="zh-CN" altLang="en-US" dirty="0" smtClean="0"/>
            <a:t>替代方案</a:t>
          </a:r>
          <a:endParaRPr lang="zh-CN" altLang="en-US" dirty="0"/>
        </a:p>
      </dgm:t>
    </dgm:pt>
    <dgm:pt modelId="{4B4B42BE-799A-4945-A72D-682BEDBB12E9}" type="parTrans" cxnId="{158106AA-91B7-4008-84A3-A3EEB1F4B9B4}">
      <dgm:prSet/>
      <dgm:spPr/>
      <dgm:t>
        <a:bodyPr/>
        <a:lstStyle/>
        <a:p>
          <a:endParaRPr lang="zh-CN" altLang="en-US"/>
        </a:p>
      </dgm:t>
    </dgm:pt>
    <dgm:pt modelId="{2B0CA23A-C9C5-4143-96A3-1F2230D1D005}" type="sibTrans" cxnId="{158106AA-91B7-4008-84A3-A3EEB1F4B9B4}">
      <dgm:prSet/>
      <dgm:spPr/>
      <dgm:t>
        <a:bodyPr/>
        <a:lstStyle/>
        <a:p>
          <a:endParaRPr lang="zh-CN" altLang="en-US"/>
        </a:p>
      </dgm:t>
    </dgm:pt>
    <dgm:pt modelId="{DCC21D27-C2AA-44F7-8529-44990E715F8B}" type="pres">
      <dgm:prSet presAssocID="{F6F56E51-4498-44FC-9A4D-64B38D6DCDD8}" presName="Name0" presStyleCnt="0">
        <dgm:presLayoutVars>
          <dgm:dir/>
          <dgm:animLvl val="lvl"/>
          <dgm:resizeHandles val="exact"/>
        </dgm:presLayoutVars>
      </dgm:prSet>
      <dgm:spPr/>
      <dgm:t>
        <a:bodyPr/>
        <a:lstStyle/>
        <a:p>
          <a:endParaRPr lang="zh-CN" altLang="en-US"/>
        </a:p>
      </dgm:t>
    </dgm:pt>
    <dgm:pt modelId="{D4116CD2-E5C3-4D4F-B7B7-9C2251BCFFEA}" type="pres">
      <dgm:prSet presAssocID="{F6F56E51-4498-44FC-9A4D-64B38D6DCDD8}" presName="tSp" presStyleCnt="0"/>
      <dgm:spPr/>
    </dgm:pt>
    <dgm:pt modelId="{CBA618B4-4EF8-403D-A8F6-CA8D33F689E0}" type="pres">
      <dgm:prSet presAssocID="{F6F56E51-4498-44FC-9A4D-64B38D6DCDD8}" presName="bSp" presStyleCnt="0"/>
      <dgm:spPr/>
    </dgm:pt>
    <dgm:pt modelId="{00CC063D-D7E1-4C5E-9A8C-BEB217DEAAAD}" type="pres">
      <dgm:prSet presAssocID="{F6F56E51-4498-44FC-9A4D-64B38D6DCDD8}" presName="process" presStyleCnt="0"/>
      <dgm:spPr/>
    </dgm:pt>
    <dgm:pt modelId="{B40F0C69-C9AB-4DA6-AE82-37D42014ED15}" type="pres">
      <dgm:prSet presAssocID="{355E5281-2F3D-460E-97F7-6F1E857FC551}" presName="composite1" presStyleCnt="0"/>
      <dgm:spPr/>
    </dgm:pt>
    <dgm:pt modelId="{1FB460DB-DBF2-42BE-A624-221CDAE364C6}" type="pres">
      <dgm:prSet presAssocID="{355E5281-2F3D-460E-97F7-6F1E857FC551}" presName="dummyNode1" presStyleLbl="node1" presStyleIdx="0" presStyleCnt="4"/>
      <dgm:spPr/>
    </dgm:pt>
    <dgm:pt modelId="{0A5F0C7D-F507-4C6A-867A-24E654FDAAD6}" type="pres">
      <dgm:prSet presAssocID="{355E5281-2F3D-460E-97F7-6F1E857FC551}" presName="childNode1" presStyleLbl="bgAcc1" presStyleIdx="0" presStyleCnt="4">
        <dgm:presLayoutVars>
          <dgm:bulletEnabled val="1"/>
        </dgm:presLayoutVars>
      </dgm:prSet>
      <dgm:spPr/>
      <dgm:t>
        <a:bodyPr/>
        <a:lstStyle/>
        <a:p>
          <a:endParaRPr lang="zh-CN" altLang="en-US"/>
        </a:p>
      </dgm:t>
    </dgm:pt>
    <dgm:pt modelId="{64D9C658-3159-4022-A530-52F7840C0197}" type="pres">
      <dgm:prSet presAssocID="{355E5281-2F3D-460E-97F7-6F1E857FC551}" presName="childNode1tx" presStyleLbl="bgAcc1" presStyleIdx="0" presStyleCnt="4">
        <dgm:presLayoutVars>
          <dgm:bulletEnabled val="1"/>
        </dgm:presLayoutVars>
      </dgm:prSet>
      <dgm:spPr/>
      <dgm:t>
        <a:bodyPr/>
        <a:lstStyle/>
        <a:p>
          <a:endParaRPr lang="zh-CN" altLang="en-US"/>
        </a:p>
      </dgm:t>
    </dgm:pt>
    <dgm:pt modelId="{5B7288D2-4E88-472A-A738-AD08CC7D6246}" type="pres">
      <dgm:prSet presAssocID="{355E5281-2F3D-460E-97F7-6F1E857FC551}" presName="parentNode1" presStyleLbl="node1" presStyleIdx="0" presStyleCnt="4">
        <dgm:presLayoutVars>
          <dgm:chMax val="1"/>
          <dgm:bulletEnabled val="1"/>
        </dgm:presLayoutVars>
      </dgm:prSet>
      <dgm:spPr/>
      <dgm:t>
        <a:bodyPr/>
        <a:lstStyle/>
        <a:p>
          <a:endParaRPr lang="zh-CN" altLang="en-US"/>
        </a:p>
      </dgm:t>
    </dgm:pt>
    <dgm:pt modelId="{032EEE12-9195-4FC1-ABA6-637C675FC7AE}" type="pres">
      <dgm:prSet presAssocID="{355E5281-2F3D-460E-97F7-6F1E857FC551}" presName="connSite1" presStyleCnt="0"/>
      <dgm:spPr/>
    </dgm:pt>
    <dgm:pt modelId="{C118E01C-13CA-418D-B8EE-BC4FF9A1FFE4}" type="pres">
      <dgm:prSet presAssocID="{DC0F4CF5-4238-40F7-B111-85456E8DC786}" presName="Name9" presStyleLbl="sibTrans2D1" presStyleIdx="0" presStyleCnt="3"/>
      <dgm:spPr/>
      <dgm:t>
        <a:bodyPr/>
        <a:lstStyle/>
        <a:p>
          <a:endParaRPr lang="zh-CN" altLang="en-US"/>
        </a:p>
      </dgm:t>
    </dgm:pt>
    <dgm:pt modelId="{37610BB0-2B5C-472F-BD91-DA4E9B84DC47}" type="pres">
      <dgm:prSet presAssocID="{0E15B2CB-86E5-4F7B-8D4C-2FFBEF1D4921}" presName="composite2" presStyleCnt="0"/>
      <dgm:spPr/>
    </dgm:pt>
    <dgm:pt modelId="{44407FEA-6185-428C-BE94-8D1F70E9BB37}" type="pres">
      <dgm:prSet presAssocID="{0E15B2CB-86E5-4F7B-8D4C-2FFBEF1D4921}" presName="dummyNode2" presStyleLbl="node1" presStyleIdx="0" presStyleCnt="4"/>
      <dgm:spPr/>
    </dgm:pt>
    <dgm:pt modelId="{D2395E12-8774-4604-92A0-DCA30F1A72E7}" type="pres">
      <dgm:prSet presAssocID="{0E15B2CB-86E5-4F7B-8D4C-2FFBEF1D4921}" presName="childNode2" presStyleLbl="bgAcc1" presStyleIdx="1" presStyleCnt="4">
        <dgm:presLayoutVars>
          <dgm:bulletEnabled val="1"/>
        </dgm:presLayoutVars>
      </dgm:prSet>
      <dgm:spPr/>
      <dgm:t>
        <a:bodyPr/>
        <a:lstStyle/>
        <a:p>
          <a:endParaRPr lang="zh-CN" altLang="en-US"/>
        </a:p>
      </dgm:t>
    </dgm:pt>
    <dgm:pt modelId="{0E19AB62-9E47-4280-98B5-24DA92402683}" type="pres">
      <dgm:prSet presAssocID="{0E15B2CB-86E5-4F7B-8D4C-2FFBEF1D4921}" presName="childNode2tx" presStyleLbl="bgAcc1" presStyleIdx="1" presStyleCnt="4">
        <dgm:presLayoutVars>
          <dgm:bulletEnabled val="1"/>
        </dgm:presLayoutVars>
      </dgm:prSet>
      <dgm:spPr/>
      <dgm:t>
        <a:bodyPr/>
        <a:lstStyle/>
        <a:p>
          <a:endParaRPr lang="zh-CN" altLang="en-US"/>
        </a:p>
      </dgm:t>
    </dgm:pt>
    <dgm:pt modelId="{2CCC56E4-92E2-4B63-A96A-DF0D6CC6F5BF}" type="pres">
      <dgm:prSet presAssocID="{0E15B2CB-86E5-4F7B-8D4C-2FFBEF1D4921}" presName="parentNode2" presStyleLbl="node1" presStyleIdx="1" presStyleCnt="4">
        <dgm:presLayoutVars>
          <dgm:chMax val="0"/>
          <dgm:bulletEnabled val="1"/>
        </dgm:presLayoutVars>
      </dgm:prSet>
      <dgm:spPr/>
      <dgm:t>
        <a:bodyPr/>
        <a:lstStyle/>
        <a:p>
          <a:endParaRPr lang="zh-CN" altLang="en-US"/>
        </a:p>
      </dgm:t>
    </dgm:pt>
    <dgm:pt modelId="{9DA7CBE4-02C7-4EC2-AE70-9522C81DF75A}" type="pres">
      <dgm:prSet presAssocID="{0E15B2CB-86E5-4F7B-8D4C-2FFBEF1D4921}" presName="connSite2" presStyleCnt="0"/>
      <dgm:spPr/>
    </dgm:pt>
    <dgm:pt modelId="{FDEB9B07-C65D-4AA9-A4D3-66148760A0F3}" type="pres">
      <dgm:prSet presAssocID="{4DBCA2D4-909F-4B49-AA97-AB7940D45488}" presName="Name18" presStyleLbl="sibTrans2D1" presStyleIdx="1" presStyleCnt="3"/>
      <dgm:spPr/>
      <dgm:t>
        <a:bodyPr/>
        <a:lstStyle/>
        <a:p>
          <a:endParaRPr lang="zh-CN" altLang="en-US"/>
        </a:p>
      </dgm:t>
    </dgm:pt>
    <dgm:pt modelId="{C07AF51B-B26D-494E-B286-5E34DEB17298}" type="pres">
      <dgm:prSet presAssocID="{4746C370-E2B6-48BA-A567-6848C318E91D}" presName="composite1" presStyleCnt="0"/>
      <dgm:spPr/>
    </dgm:pt>
    <dgm:pt modelId="{A504762C-31E2-4DBC-9474-6234E37173B3}" type="pres">
      <dgm:prSet presAssocID="{4746C370-E2B6-48BA-A567-6848C318E91D}" presName="dummyNode1" presStyleLbl="node1" presStyleIdx="1" presStyleCnt="4"/>
      <dgm:spPr/>
    </dgm:pt>
    <dgm:pt modelId="{150F7BEC-B2DD-4423-8B58-FA9B1AEB09C0}" type="pres">
      <dgm:prSet presAssocID="{4746C370-E2B6-48BA-A567-6848C318E91D}" presName="childNode1" presStyleLbl="bgAcc1" presStyleIdx="2" presStyleCnt="4">
        <dgm:presLayoutVars>
          <dgm:bulletEnabled val="1"/>
        </dgm:presLayoutVars>
      </dgm:prSet>
      <dgm:spPr/>
      <dgm:t>
        <a:bodyPr/>
        <a:lstStyle/>
        <a:p>
          <a:endParaRPr lang="zh-CN" altLang="en-US"/>
        </a:p>
      </dgm:t>
    </dgm:pt>
    <dgm:pt modelId="{362E2E9F-8F48-4109-B0B9-A3C250E100ED}" type="pres">
      <dgm:prSet presAssocID="{4746C370-E2B6-48BA-A567-6848C318E91D}" presName="childNode1tx" presStyleLbl="bgAcc1" presStyleIdx="2" presStyleCnt="4">
        <dgm:presLayoutVars>
          <dgm:bulletEnabled val="1"/>
        </dgm:presLayoutVars>
      </dgm:prSet>
      <dgm:spPr/>
      <dgm:t>
        <a:bodyPr/>
        <a:lstStyle/>
        <a:p>
          <a:endParaRPr lang="zh-CN" altLang="en-US"/>
        </a:p>
      </dgm:t>
    </dgm:pt>
    <dgm:pt modelId="{91BCED69-D5FB-4119-B515-35CA468AAE6A}" type="pres">
      <dgm:prSet presAssocID="{4746C370-E2B6-48BA-A567-6848C318E91D}" presName="parentNode1" presStyleLbl="node1" presStyleIdx="2" presStyleCnt="4">
        <dgm:presLayoutVars>
          <dgm:chMax val="1"/>
          <dgm:bulletEnabled val="1"/>
        </dgm:presLayoutVars>
      </dgm:prSet>
      <dgm:spPr/>
      <dgm:t>
        <a:bodyPr/>
        <a:lstStyle/>
        <a:p>
          <a:endParaRPr lang="zh-CN" altLang="en-US"/>
        </a:p>
      </dgm:t>
    </dgm:pt>
    <dgm:pt modelId="{74B49277-4DE4-4DE7-A902-4C9139997C61}" type="pres">
      <dgm:prSet presAssocID="{4746C370-E2B6-48BA-A567-6848C318E91D}" presName="connSite1" presStyleCnt="0"/>
      <dgm:spPr/>
    </dgm:pt>
    <dgm:pt modelId="{E8856E6A-BC49-463E-9582-BCB3D492BF58}" type="pres">
      <dgm:prSet presAssocID="{BC2222EE-8C60-4CA9-8443-7849F1C7FF44}" presName="Name9" presStyleLbl="sibTrans2D1" presStyleIdx="2" presStyleCnt="3"/>
      <dgm:spPr/>
      <dgm:t>
        <a:bodyPr/>
        <a:lstStyle/>
        <a:p>
          <a:endParaRPr lang="zh-CN" altLang="en-US"/>
        </a:p>
      </dgm:t>
    </dgm:pt>
    <dgm:pt modelId="{A54F77FF-81C2-4495-AB2E-158EC252F9A3}" type="pres">
      <dgm:prSet presAssocID="{BD415AB5-CB43-449B-BB4D-97CAB9AD9CF7}" presName="composite2" presStyleCnt="0"/>
      <dgm:spPr/>
    </dgm:pt>
    <dgm:pt modelId="{239B1909-A0A7-4B61-BD80-4CBFACBA6371}" type="pres">
      <dgm:prSet presAssocID="{BD415AB5-CB43-449B-BB4D-97CAB9AD9CF7}" presName="dummyNode2" presStyleLbl="node1" presStyleIdx="2" presStyleCnt="4"/>
      <dgm:spPr/>
    </dgm:pt>
    <dgm:pt modelId="{FCB06897-B511-43B6-BA1A-C60030D2B8B2}" type="pres">
      <dgm:prSet presAssocID="{BD415AB5-CB43-449B-BB4D-97CAB9AD9CF7}" presName="childNode2" presStyleLbl="bgAcc1" presStyleIdx="3" presStyleCnt="4">
        <dgm:presLayoutVars>
          <dgm:bulletEnabled val="1"/>
        </dgm:presLayoutVars>
      </dgm:prSet>
      <dgm:spPr/>
      <dgm:t>
        <a:bodyPr/>
        <a:lstStyle/>
        <a:p>
          <a:endParaRPr lang="zh-CN" altLang="en-US"/>
        </a:p>
      </dgm:t>
    </dgm:pt>
    <dgm:pt modelId="{C0AA0FE1-B17F-43B2-9706-84C2E9EF5816}" type="pres">
      <dgm:prSet presAssocID="{BD415AB5-CB43-449B-BB4D-97CAB9AD9CF7}" presName="childNode2tx" presStyleLbl="bgAcc1" presStyleIdx="3" presStyleCnt="4">
        <dgm:presLayoutVars>
          <dgm:bulletEnabled val="1"/>
        </dgm:presLayoutVars>
      </dgm:prSet>
      <dgm:spPr/>
      <dgm:t>
        <a:bodyPr/>
        <a:lstStyle/>
        <a:p>
          <a:endParaRPr lang="zh-CN" altLang="en-US"/>
        </a:p>
      </dgm:t>
    </dgm:pt>
    <dgm:pt modelId="{42D926A8-3084-4487-ADEF-8577DC7C8390}" type="pres">
      <dgm:prSet presAssocID="{BD415AB5-CB43-449B-BB4D-97CAB9AD9CF7}" presName="parentNode2" presStyleLbl="node1" presStyleIdx="3" presStyleCnt="4">
        <dgm:presLayoutVars>
          <dgm:chMax val="0"/>
          <dgm:bulletEnabled val="1"/>
        </dgm:presLayoutVars>
      </dgm:prSet>
      <dgm:spPr/>
      <dgm:t>
        <a:bodyPr/>
        <a:lstStyle/>
        <a:p>
          <a:endParaRPr lang="zh-CN" altLang="en-US"/>
        </a:p>
      </dgm:t>
    </dgm:pt>
    <dgm:pt modelId="{F8292A8F-DE47-4095-9904-B4A95999CCB0}" type="pres">
      <dgm:prSet presAssocID="{BD415AB5-CB43-449B-BB4D-97CAB9AD9CF7}" presName="connSite2" presStyleCnt="0"/>
      <dgm:spPr/>
    </dgm:pt>
  </dgm:ptLst>
  <dgm:cxnLst>
    <dgm:cxn modelId="{D3D6CF59-BF57-4C6E-BD7F-0F1E3DFB3BFC}" srcId="{F6F56E51-4498-44FC-9A4D-64B38D6DCDD8}" destId="{0E15B2CB-86E5-4F7B-8D4C-2FFBEF1D4921}" srcOrd="1" destOrd="0" parTransId="{BB2E8045-0E6D-4427-A17E-DC389CFA3D93}" sibTransId="{4DBCA2D4-909F-4B49-AA97-AB7940D45488}"/>
    <dgm:cxn modelId="{269C19A1-16BA-43F8-9F92-A333B5C1DD7A}" srcId="{BD415AB5-CB43-449B-BB4D-97CAB9AD9CF7}" destId="{0761795C-C10A-48CD-8F38-6BFA08285844}" srcOrd="1" destOrd="0" parTransId="{23EEC637-634D-4207-8305-EDB8AD1C7797}" sibTransId="{329808C0-C24E-4D37-BCC5-3246AA3FF71A}"/>
    <dgm:cxn modelId="{D53A33C6-B775-4CEA-B648-364246E6852A}" srcId="{BD415AB5-CB43-449B-BB4D-97CAB9AD9CF7}" destId="{2D226D8B-327C-4BF6-A9DC-6004AB48380F}" srcOrd="0" destOrd="0" parTransId="{8647D70D-04A0-4193-88AF-BFC82B5FC659}" sibTransId="{BEB1A085-60E3-4492-AA0B-FE2CE10611DD}"/>
    <dgm:cxn modelId="{22B3671E-195C-4DEA-B23B-0DD03BE2A218}" type="presOf" srcId="{DC0F4CF5-4238-40F7-B111-85456E8DC786}" destId="{C118E01C-13CA-418D-B8EE-BC4FF9A1FFE4}" srcOrd="0" destOrd="0" presId="urn:microsoft.com/office/officeart/2005/8/layout/hProcess4"/>
    <dgm:cxn modelId="{9095050E-09C6-4238-885C-8B974B8ECDEF}" srcId="{355E5281-2F3D-460E-97F7-6F1E857FC551}" destId="{F7F6E26D-49AB-4DCB-917C-0064593EB05A}" srcOrd="1" destOrd="0" parTransId="{A268EAAC-B329-430F-92E8-7F5A9C1EF584}" sibTransId="{A3C59686-EEFD-4755-931E-D0F80C8366F7}"/>
    <dgm:cxn modelId="{D0B83AEE-2C5A-414E-8BF4-9C1FC6A5BE8A}" type="presOf" srcId="{4DBCA2D4-909F-4B49-AA97-AB7940D45488}" destId="{FDEB9B07-C65D-4AA9-A4D3-66148760A0F3}" srcOrd="0" destOrd="0" presId="urn:microsoft.com/office/officeart/2005/8/layout/hProcess4"/>
    <dgm:cxn modelId="{CBBCAF69-0605-4269-ACDB-32F2A0DED425}" type="presOf" srcId="{BC2222EE-8C60-4CA9-8443-7849F1C7FF44}" destId="{E8856E6A-BC49-463E-9582-BCB3D492BF58}" srcOrd="0" destOrd="0" presId="urn:microsoft.com/office/officeart/2005/8/layout/hProcess4"/>
    <dgm:cxn modelId="{ACAE58E1-F7B5-4B1D-89BF-B3FF9CF1D1E0}" type="presOf" srcId="{2B17754C-B4C6-4728-B412-F0AACB9B20BA}" destId="{D2395E12-8774-4604-92A0-DCA30F1A72E7}" srcOrd="0" destOrd="0" presId="urn:microsoft.com/office/officeart/2005/8/layout/hProcess4"/>
    <dgm:cxn modelId="{0E6B8847-F546-450B-B9E0-1A073C04CD7B}" type="presOf" srcId="{EC1BF873-136D-47E1-9002-090EA728C51D}" destId="{0E19AB62-9E47-4280-98B5-24DA92402683}" srcOrd="1" destOrd="1" presId="urn:microsoft.com/office/officeart/2005/8/layout/hProcess4"/>
    <dgm:cxn modelId="{CE049D80-4DA7-4872-8013-EFA886BEA6EA}" type="presOf" srcId="{EC1BF873-136D-47E1-9002-090EA728C51D}" destId="{D2395E12-8774-4604-92A0-DCA30F1A72E7}" srcOrd="0" destOrd="1" presId="urn:microsoft.com/office/officeart/2005/8/layout/hProcess4"/>
    <dgm:cxn modelId="{E11FBD36-4BFB-4911-A5A1-B00AE7A3CAE3}" type="presOf" srcId="{0761795C-C10A-48CD-8F38-6BFA08285844}" destId="{C0AA0FE1-B17F-43B2-9706-84C2E9EF5816}" srcOrd="1" destOrd="1" presId="urn:microsoft.com/office/officeart/2005/8/layout/hProcess4"/>
    <dgm:cxn modelId="{363AAB10-3A6B-44CF-B40E-7B7A073E2574}" type="presOf" srcId="{F7F6E26D-49AB-4DCB-917C-0064593EB05A}" destId="{64D9C658-3159-4022-A530-52F7840C0197}" srcOrd="1" destOrd="1" presId="urn:microsoft.com/office/officeart/2005/8/layout/hProcess4"/>
    <dgm:cxn modelId="{55DAD4A5-BEB7-433D-9FF8-C6B242EF65FD}" type="presOf" srcId="{0761795C-C10A-48CD-8F38-6BFA08285844}" destId="{FCB06897-B511-43B6-BA1A-C60030D2B8B2}" srcOrd="0" destOrd="1" presId="urn:microsoft.com/office/officeart/2005/8/layout/hProcess4"/>
    <dgm:cxn modelId="{599B0F49-E6BD-451B-BB52-DA2E7179F543}" srcId="{0E15B2CB-86E5-4F7B-8D4C-2FFBEF1D4921}" destId="{2B17754C-B4C6-4728-B412-F0AACB9B20BA}" srcOrd="0" destOrd="0" parTransId="{991B1C01-2C0F-4271-8C01-A8643B70D259}" sibTransId="{03F47171-526C-414A-A61C-FAC98626F3FC}"/>
    <dgm:cxn modelId="{A381DC6E-B838-4B77-9A64-4F6A806F0340}" type="presOf" srcId="{2D226D8B-327C-4BF6-A9DC-6004AB48380F}" destId="{C0AA0FE1-B17F-43B2-9706-84C2E9EF5816}" srcOrd="1" destOrd="0" presId="urn:microsoft.com/office/officeart/2005/8/layout/hProcess4"/>
    <dgm:cxn modelId="{760FC286-FDE2-4828-9011-BA9146159B50}" srcId="{355E5281-2F3D-460E-97F7-6F1E857FC551}" destId="{8CED250D-D954-491F-8471-54C4CAFD7510}" srcOrd="0" destOrd="0" parTransId="{28D23D23-9F0C-406F-81DC-6E03945FAC89}" sibTransId="{2B292860-A8E5-419D-BC1F-89C85264E2AA}"/>
    <dgm:cxn modelId="{0E05CF1D-B5EF-4D72-837D-B00C4E0CBAFD}" srcId="{4746C370-E2B6-48BA-A567-6848C318E91D}" destId="{4F72EAEC-48AA-456C-A81E-86A5A59C4620}" srcOrd="0" destOrd="0" parTransId="{003359BB-F02E-4C8D-BF0A-EDF1773EFCC0}" sibTransId="{9DEBD18A-65D9-46B7-A3DD-2AD7C649A8B3}"/>
    <dgm:cxn modelId="{BD85F503-513F-40B6-9F16-9145DCEFACE5}" srcId="{F6F56E51-4498-44FC-9A4D-64B38D6DCDD8}" destId="{BD415AB5-CB43-449B-BB4D-97CAB9AD9CF7}" srcOrd="3" destOrd="0" parTransId="{BFBBC398-2FE4-490D-9A64-307E6401B795}" sibTransId="{2C57C6DA-3A54-4D9A-A485-EB4738C0066F}"/>
    <dgm:cxn modelId="{D76F2888-8803-424A-AE86-9EBC414A6E8F}" type="presOf" srcId="{980D1A5F-02EC-49F4-B818-0E5F9D5CD339}" destId="{150F7BEC-B2DD-4423-8B58-FA9B1AEB09C0}" srcOrd="0" destOrd="1" presId="urn:microsoft.com/office/officeart/2005/8/layout/hProcess4"/>
    <dgm:cxn modelId="{37C0C00F-AF0E-45E7-AB5D-440E14F058B6}" srcId="{4746C370-E2B6-48BA-A567-6848C318E91D}" destId="{980D1A5F-02EC-49F4-B818-0E5F9D5CD339}" srcOrd="1" destOrd="0" parTransId="{31E7EE45-E7E5-4292-AD7F-44765F0BCCC9}" sibTransId="{4866446A-10BF-4866-B71B-D947DE542D13}"/>
    <dgm:cxn modelId="{5E04F059-D7D2-4C68-ABBF-72C226BCDD06}" type="presOf" srcId="{2D226D8B-327C-4BF6-A9DC-6004AB48380F}" destId="{FCB06897-B511-43B6-BA1A-C60030D2B8B2}" srcOrd="0" destOrd="0" presId="urn:microsoft.com/office/officeart/2005/8/layout/hProcess4"/>
    <dgm:cxn modelId="{40275B26-83F0-4BDD-800C-63034556E980}" type="presOf" srcId="{8CED250D-D954-491F-8471-54C4CAFD7510}" destId="{0A5F0C7D-F507-4C6A-867A-24E654FDAAD6}" srcOrd="0" destOrd="0" presId="urn:microsoft.com/office/officeart/2005/8/layout/hProcess4"/>
    <dgm:cxn modelId="{8C4833A3-7740-4F72-8D1E-8AE8A60184FC}" type="presOf" srcId="{20EA4E6C-F56F-4457-BD3D-4680D624D99F}" destId="{150F7BEC-B2DD-4423-8B58-FA9B1AEB09C0}" srcOrd="0" destOrd="2" presId="urn:microsoft.com/office/officeart/2005/8/layout/hProcess4"/>
    <dgm:cxn modelId="{BEA7E766-E2F0-4FF7-8910-0936E9188467}" type="presOf" srcId="{8CED250D-D954-491F-8471-54C4CAFD7510}" destId="{64D9C658-3159-4022-A530-52F7840C0197}" srcOrd="1" destOrd="0" presId="urn:microsoft.com/office/officeart/2005/8/layout/hProcess4"/>
    <dgm:cxn modelId="{915C4B84-FF6C-453F-B6B1-0AEFAC2F951B}" type="presOf" srcId="{BD415AB5-CB43-449B-BB4D-97CAB9AD9CF7}" destId="{42D926A8-3084-4487-ADEF-8577DC7C8390}" srcOrd="0" destOrd="0" presId="urn:microsoft.com/office/officeart/2005/8/layout/hProcess4"/>
    <dgm:cxn modelId="{F189D3E1-F1A6-43EC-BAF9-EE74E6DCEF88}" srcId="{F6F56E51-4498-44FC-9A4D-64B38D6DCDD8}" destId="{355E5281-2F3D-460E-97F7-6F1E857FC551}" srcOrd="0" destOrd="0" parTransId="{BC03125E-9C78-4A87-BA73-95B18AC1E0D6}" sibTransId="{DC0F4CF5-4238-40F7-B111-85456E8DC786}"/>
    <dgm:cxn modelId="{158106AA-91B7-4008-84A3-A3EEB1F4B9B4}" srcId="{4746C370-E2B6-48BA-A567-6848C318E91D}" destId="{20EA4E6C-F56F-4457-BD3D-4680D624D99F}" srcOrd="2" destOrd="0" parTransId="{4B4B42BE-799A-4945-A72D-682BEDBB12E9}" sibTransId="{2B0CA23A-C9C5-4143-96A3-1F2230D1D005}"/>
    <dgm:cxn modelId="{671FE833-44CE-4188-8152-7B44EC8EB25F}" type="presOf" srcId="{355E5281-2F3D-460E-97F7-6F1E857FC551}" destId="{5B7288D2-4E88-472A-A738-AD08CC7D6246}" srcOrd="0" destOrd="0" presId="urn:microsoft.com/office/officeart/2005/8/layout/hProcess4"/>
    <dgm:cxn modelId="{866DCBBF-A385-4258-8BBB-1E1BD9CCDD0C}" type="presOf" srcId="{4F72EAEC-48AA-456C-A81E-86A5A59C4620}" destId="{150F7BEC-B2DD-4423-8B58-FA9B1AEB09C0}" srcOrd="0" destOrd="0" presId="urn:microsoft.com/office/officeart/2005/8/layout/hProcess4"/>
    <dgm:cxn modelId="{A4FED005-20EB-40FD-9630-49C5A38C3A2E}" type="presOf" srcId="{4F72EAEC-48AA-456C-A81E-86A5A59C4620}" destId="{362E2E9F-8F48-4109-B0B9-A3C250E100ED}" srcOrd="1" destOrd="0" presId="urn:microsoft.com/office/officeart/2005/8/layout/hProcess4"/>
    <dgm:cxn modelId="{D9975CAC-65A9-4A81-B924-766924FF9873}" srcId="{0E15B2CB-86E5-4F7B-8D4C-2FFBEF1D4921}" destId="{EC1BF873-136D-47E1-9002-090EA728C51D}" srcOrd="1" destOrd="0" parTransId="{EB642FB5-297C-45B9-8292-2CE98A6B093C}" sibTransId="{25E81492-5159-4577-B244-2814D74C5681}"/>
    <dgm:cxn modelId="{B0606E62-3729-4767-B580-77CFB39CB932}" type="presOf" srcId="{4746C370-E2B6-48BA-A567-6848C318E91D}" destId="{91BCED69-D5FB-4119-B515-35CA468AAE6A}" srcOrd="0" destOrd="0" presId="urn:microsoft.com/office/officeart/2005/8/layout/hProcess4"/>
    <dgm:cxn modelId="{D2192274-FB82-4A79-95D8-56F23C7B3FDA}" type="presOf" srcId="{F6F56E51-4498-44FC-9A4D-64B38D6DCDD8}" destId="{DCC21D27-C2AA-44F7-8529-44990E715F8B}" srcOrd="0" destOrd="0" presId="urn:microsoft.com/office/officeart/2005/8/layout/hProcess4"/>
    <dgm:cxn modelId="{9EF6CF90-BDA2-4675-833B-56516F60CAAF}" type="presOf" srcId="{0E15B2CB-86E5-4F7B-8D4C-2FFBEF1D4921}" destId="{2CCC56E4-92E2-4B63-A96A-DF0D6CC6F5BF}" srcOrd="0" destOrd="0" presId="urn:microsoft.com/office/officeart/2005/8/layout/hProcess4"/>
    <dgm:cxn modelId="{F3496C3E-73A1-4FAC-8E2F-9D34EE3A3D51}" type="presOf" srcId="{2B17754C-B4C6-4728-B412-F0AACB9B20BA}" destId="{0E19AB62-9E47-4280-98B5-24DA92402683}" srcOrd="1" destOrd="0" presId="urn:microsoft.com/office/officeart/2005/8/layout/hProcess4"/>
    <dgm:cxn modelId="{C49C8CAA-9032-4559-A9DC-36881BF2654E}" type="presOf" srcId="{F7F6E26D-49AB-4DCB-917C-0064593EB05A}" destId="{0A5F0C7D-F507-4C6A-867A-24E654FDAAD6}" srcOrd="0" destOrd="1" presId="urn:microsoft.com/office/officeart/2005/8/layout/hProcess4"/>
    <dgm:cxn modelId="{704F66EA-8892-43AE-BB4A-CA443C795B08}" type="presOf" srcId="{980D1A5F-02EC-49F4-B818-0E5F9D5CD339}" destId="{362E2E9F-8F48-4109-B0B9-A3C250E100ED}" srcOrd="1" destOrd="1" presId="urn:microsoft.com/office/officeart/2005/8/layout/hProcess4"/>
    <dgm:cxn modelId="{366CD514-1C4C-4BAB-A739-DFCF2C6FF955}" srcId="{F6F56E51-4498-44FC-9A4D-64B38D6DCDD8}" destId="{4746C370-E2B6-48BA-A567-6848C318E91D}" srcOrd="2" destOrd="0" parTransId="{7FF1F18D-5022-415D-A430-AB9D72F03DB1}" sibTransId="{BC2222EE-8C60-4CA9-8443-7849F1C7FF44}"/>
    <dgm:cxn modelId="{42E4A994-7283-40C5-A521-609E3739FC79}" type="presOf" srcId="{20EA4E6C-F56F-4457-BD3D-4680D624D99F}" destId="{362E2E9F-8F48-4109-B0B9-A3C250E100ED}" srcOrd="1" destOrd="2" presId="urn:microsoft.com/office/officeart/2005/8/layout/hProcess4"/>
    <dgm:cxn modelId="{5BA4CC15-0953-4D8D-A8AE-A7C6611BC5AA}" type="presParOf" srcId="{DCC21D27-C2AA-44F7-8529-44990E715F8B}" destId="{D4116CD2-E5C3-4D4F-B7B7-9C2251BCFFEA}" srcOrd="0" destOrd="0" presId="urn:microsoft.com/office/officeart/2005/8/layout/hProcess4"/>
    <dgm:cxn modelId="{DF8EB3AC-2791-4D01-B607-15225F60C19E}" type="presParOf" srcId="{DCC21D27-C2AA-44F7-8529-44990E715F8B}" destId="{CBA618B4-4EF8-403D-A8F6-CA8D33F689E0}" srcOrd="1" destOrd="0" presId="urn:microsoft.com/office/officeart/2005/8/layout/hProcess4"/>
    <dgm:cxn modelId="{C5FC8B71-3A8B-4B43-865A-3FB3A8429C59}" type="presParOf" srcId="{DCC21D27-C2AA-44F7-8529-44990E715F8B}" destId="{00CC063D-D7E1-4C5E-9A8C-BEB217DEAAAD}" srcOrd="2" destOrd="0" presId="urn:microsoft.com/office/officeart/2005/8/layout/hProcess4"/>
    <dgm:cxn modelId="{EAC4817D-8F55-4289-B350-C6B7D7D8A4E6}" type="presParOf" srcId="{00CC063D-D7E1-4C5E-9A8C-BEB217DEAAAD}" destId="{B40F0C69-C9AB-4DA6-AE82-37D42014ED15}" srcOrd="0" destOrd="0" presId="urn:microsoft.com/office/officeart/2005/8/layout/hProcess4"/>
    <dgm:cxn modelId="{8F430C65-16C9-4399-BE76-7207174EC5EA}" type="presParOf" srcId="{B40F0C69-C9AB-4DA6-AE82-37D42014ED15}" destId="{1FB460DB-DBF2-42BE-A624-221CDAE364C6}" srcOrd="0" destOrd="0" presId="urn:microsoft.com/office/officeart/2005/8/layout/hProcess4"/>
    <dgm:cxn modelId="{FA5710EC-B06D-42C9-9A90-760560E515AE}" type="presParOf" srcId="{B40F0C69-C9AB-4DA6-AE82-37D42014ED15}" destId="{0A5F0C7D-F507-4C6A-867A-24E654FDAAD6}" srcOrd="1" destOrd="0" presId="urn:microsoft.com/office/officeart/2005/8/layout/hProcess4"/>
    <dgm:cxn modelId="{D866E80D-A679-459A-B050-8F82CAA57577}" type="presParOf" srcId="{B40F0C69-C9AB-4DA6-AE82-37D42014ED15}" destId="{64D9C658-3159-4022-A530-52F7840C0197}" srcOrd="2" destOrd="0" presId="urn:microsoft.com/office/officeart/2005/8/layout/hProcess4"/>
    <dgm:cxn modelId="{1323546B-EB42-40B1-A228-F6EA288B0A64}" type="presParOf" srcId="{B40F0C69-C9AB-4DA6-AE82-37D42014ED15}" destId="{5B7288D2-4E88-472A-A738-AD08CC7D6246}" srcOrd="3" destOrd="0" presId="urn:microsoft.com/office/officeart/2005/8/layout/hProcess4"/>
    <dgm:cxn modelId="{434514C3-6EE0-4910-ADA8-45C3D6F2F307}" type="presParOf" srcId="{B40F0C69-C9AB-4DA6-AE82-37D42014ED15}" destId="{032EEE12-9195-4FC1-ABA6-637C675FC7AE}" srcOrd="4" destOrd="0" presId="urn:microsoft.com/office/officeart/2005/8/layout/hProcess4"/>
    <dgm:cxn modelId="{7AD94574-2D6E-4A73-87D4-B9A45A618809}" type="presParOf" srcId="{00CC063D-D7E1-4C5E-9A8C-BEB217DEAAAD}" destId="{C118E01C-13CA-418D-B8EE-BC4FF9A1FFE4}" srcOrd="1" destOrd="0" presId="urn:microsoft.com/office/officeart/2005/8/layout/hProcess4"/>
    <dgm:cxn modelId="{B0A8C688-A8A4-4E32-A48C-970A81BC251B}" type="presParOf" srcId="{00CC063D-D7E1-4C5E-9A8C-BEB217DEAAAD}" destId="{37610BB0-2B5C-472F-BD91-DA4E9B84DC47}" srcOrd="2" destOrd="0" presId="urn:microsoft.com/office/officeart/2005/8/layout/hProcess4"/>
    <dgm:cxn modelId="{3A3FD711-1AE6-431A-BC77-45BFF5507805}" type="presParOf" srcId="{37610BB0-2B5C-472F-BD91-DA4E9B84DC47}" destId="{44407FEA-6185-428C-BE94-8D1F70E9BB37}" srcOrd="0" destOrd="0" presId="urn:microsoft.com/office/officeart/2005/8/layout/hProcess4"/>
    <dgm:cxn modelId="{7FE009CB-A63A-45AB-A126-E8E37054EC11}" type="presParOf" srcId="{37610BB0-2B5C-472F-BD91-DA4E9B84DC47}" destId="{D2395E12-8774-4604-92A0-DCA30F1A72E7}" srcOrd="1" destOrd="0" presId="urn:microsoft.com/office/officeart/2005/8/layout/hProcess4"/>
    <dgm:cxn modelId="{BCD8AAB9-824C-43BF-8304-CA1C14844D2E}" type="presParOf" srcId="{37610BB0-2B5C-472F-BD91-DA4E9B84DC47}" destId="{0E19AB62-9E47-4280-98B5-24DA92402683}" srcOrd="2" destOrd="0" presId="urn:microsoft.com/office/officeart/2005/8/layout/hProcess4"/>
    <dgm:cxn modelId="{89CBF8CD-3573-4DA2-BCED-102EED04A386}" type="presParOf" srcId="{37610BB0-2B5C-472F-BD91-DA4E9B84DC47}" destId="{2CCC56E4-92E2-4B63-A96A-DF0D6CC6F5BF}" srcOrd="3" destOrd="0" presId="urn:microsoft.com/office/officeart/2005/8/layout/hProcess4"/>
    <dgm:cxn modelId="{08F317F7-1C30-4DAD-A37C-640D93C343E1}" type="presParOf" srcId="{37610BB0-2B5C-472F-BD91-DA4E9B84DC47}" destId="{9DA7CBE4-02C7-4EC2-AE70-9522C81DF75A}" srcOrd="4" destOrd="0" presId="urn:microsoft.com/office/officeart/2005/8/layout/hProcess4"/>
    <dgm:cxn modelId="{A7572FE8-E035-473D-A548-63297C97249D}" type="presParOf" srcId="{00CC063D-D7E1-4C5E-9A8C-BEB217DEAAAD}" destId="{FDEB9B07-C65D-4AA9-A4D3-66148760A0F3}" srcOrd="3" destOrd="0" presId="urn:microsoft.com/office/officeart/2005/8/layout/hProcess4"/>
    <dgm:cxn modelId="{B88A2959-8704-4D76-B474-C16701CF9776}" type="presParOf" srcId="{00CC063D-D7E1-4C5E-9A8C-BEB217DEAAAD}" destId="{C07AF51B-B26D-494E-B286-5E34DEB17298}" srcOrd="4" destOrd="0" presId="urn:microsoft.com/office/officeart/2005/8/layout/hProcess4"/>
    <dgm:cxn modelId="{D26B7C0C-5FCE-485B-A1A7-D23B3AD52BEC}" type="presParOf" srcId="{C07AF51B-B26D-494E-B286-5E34DEB17298}" destId="{A504762C-31E2-4DBC-9474-6234E37173B3}" srcOrd="0" destOrd="0" presId="urn:microsoft.com/office/officeart/2005/8/layout/hProcess4"/>
    <dgm:cxn modelId="{1C2B8981-3E25-45E2-A64F-163386A4785E}" type="presParOf" srcId="{C07AF51B-B26D-494E-B286-5E34DEB17298}" destId="{150F7BEC-B2DD-4423-8B58-FA9B1AEB09C0}" srcOrd="1" destOrd="0" presId="urn:microsoft.com/office/officeart/2005/8/layout/hProcess4"/>
    <dgm:cxn modelId="{F6FFF321-049F-4958-A494-9D30B45D7845}" type="presParOf" srcId="{C07AF51B-B26D-494E-B286-5E34DEB17298}" destId="{362E2E9F-8F48-4109-B0B9-A3C250E100ED}" srcOrd="2" destOrd="0" presId="urn:microsoft.com/office/officeart/2005/8/layout/hProcess4"/>
    <dgm:cxn modelId="{D3313A0F-04B2-405A-8F57-49CB814ABFF1}" type="presParOf" srcId="{C07AF51B-B26D-494E-B286-5E34DEB17298}" destId="{91BCED69-D5FB-4119-B515-35CA468AAE6A}" srcOrd="3" destOrd="0" presId="urn:microsoft.com/office/officeart/2005/8/layout/hProcess4"/>
    <dgm:cxn modelId="{B22AD113-5F00-4ABF-96CF-EF8C9A4D98B8}" type="presParOf" srcId="{C07AF51B-B26D-494E-B286-5E34DEB17298}" destId="{74B49277-4DE4-4DE7-A902-4C9139997C61}" srcOrd="4" destOrd="0" presId="urn:microsoft.com/office/officeart/2005/8/layout/hProcess4"/>
    <dgm:cxn modelId="{47E55561-0CCD-4C8A-A68A-64693D928B58}" type="presParOf" srcId="{00CC063D-D7E1-4C5E-9A8C-BEB217DEAAAD}" destId="{E8856E6A-BC49-463E-9582-BCB3D492BF58}" srcOrd="5" destOrd="0" presId="urn:microsoft.com/office/officeart/2005/8/layout/hProcess4"/>
    <dgm:cxn modelId="{55CE1754-D4DC-40D6-B491-68D897FAE5AA}" type="presParOf" srcId="{00CC063D-D7E1-4C5E-9A8C-BEB217DEAAAD}" destId="{A54F77FF-81C2-4495-AB2E-158EC252F9A3}" srcOrd="6" destOrd="0" presId="urn:microsoft.com/office/officeart/2005/8/layout/hProcess4"/>
    <dgm:cxn modelId="{03F0CADA-F0D3-4A97-9C23-AF7622FAE503}" type="presParOf" srcId="{A54F77FF-81C2-4495-AB2E-158EC252F9A3}" destId="{239B1909-A0A7-4B61-BD80-4CBFACBA6371}" srcOrd="0" destOrd="0" presId="urn:microsoft.com/office/officeart/2005/8/layout/hProcess4"/>
    <dgm:cxn modelId="{314AA740-0B01-457F-AA80-4B78CA323902}" type="presParOf" srcId="{A54F77FF-81C2-4495-AB2E-158EC252F9A3}" destId="{FCB06897-B511-43B6-BA1A-C60030D2B8B2}" srcOrd="1" destOrd="0" presId="urn:microsoft.com/office/officeart/2005/8/layout/hProcess4"/>
    <dgm:cxn modelId="{FE3DCBD2-1242-429A-B088-1B1EC932E8DE}" type="presParOf" srcId="{A54F77FF-81C2-4495-AB2E-158EC252F9A3}" destId="{C0AA0FE1-B17F-43B2-9706-84C2E9EF5816}" srcOrd="2" destOrd="0" presId="urn:microsoft.com/office/officeart/2005/8/layout/hProcess4"/>
    <dgm:cxn modelId="{E2128FBB-7E7C-46FC-826C-96FCFE433AEF}" type="presParOf" srcId="{A54F77FF-81C2-4495-AB2E-158EC252F9A3}" destId="{42D926A8-3084-4487-ADEF-8577DC7C8390}" srcOrd="3" destOrd="0" presId="urn:microsoft.com/office/officeart/2005/8/layout/hProcess4"/>
    <dgm:cxn modelId="{3872A08C-EC93-4B8C-8625-AC683170BA5A}" type="presParOf" srcId="{A54F77FF-81C2-4495-AB2E-158EC252F9A3}" destId="{F8292A8F-DE47-4095-9904-B4A95999CCB0}" srcOrd="4" destOrd="0" presId="urn:microsoft.com/office/officeart/2005/8/layout/h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3B88F40D-92C6-46E8-92A9-0968972554FF}" type="doc">
      <dgm:prSet loTypeId="urn:microsoft.com/office/officeart/2005/8/layout/radial6" loCatId="cycle" qsTypeId="urn:microsoft.com/office/officeart/2005/8/quickstyle/simple1" qsCatId="simple" csTypeId="urn:microsoft.com/office/officeart/2005/8/colors/colorful4" csCatId="colorful" phldr="1"/>
      <dgm:spPr/>
      <dgm:t>
        <a:bodyPr/>
        <a:lstStyle/>
        <a:p>
          <a:endParaRPr lang="zh-CN" altLang="en-US"/>
        </a:p>
      </dgm:t>
    </dgm:pt>
    <dgm:pt modelId="{5D0D1D2C-B7CF-461B-A81B-AF0E0A546D52}">
      <dgm:prSet phldrT="[文本]"/>
      <dgm:spPr/>
      <dgm:t>
        <a:bodyPr/>
        <a:lstStyle/>
        <a:p>
          <a:r>
            <a:rPr lang="zh-CN" altLang="en-US" dirty="0" smtClean="0">
              <a:latin typeface="黑体" panose="02010609060101010101" pitchFamily="49" charset="-122"/>
              <a:ea typeface="黑体" panose="02010609060101010101" pitchFamily="49" charset="-122"/>
            </a:rPr>
            <a:t>图</a:t>
          </a:r>
          <a:endParaRPr lang="zh-CN" altLang="en-US" dirty="0">
            <a:latin typeface="黑体" panose="02010609060101010101" pitchFamily="49" charset="-122"/>
            <a:ea typeface="黑体" panose="02010609060101010101" pitchFamily="49" charset="-122"/>
          </a:endParaRPr>
        </a:p>
      </dgm:t>
    </dgm:pt>
    <dgm:pt modelId="{88B74718-10CE-417E-9227-6BD2FF17E2D2}" type="parTrans" cxnId="{FE4875C9-45BD-4CAF-956D-7E024014E68F}">
      <dgm:prSet/>
      <dgm:spPr/>
      <dgm:t>
        <a:bodyPr/>
        <a:lstStyle/>
        <a:p>
          <a:endParaRPr lang="zh-CN" altLang="en-US"/>
        </a:p>
      </dgm:t>
    </dgm:pt>
    <dgm:pt modelId="{EADC213D-C674-4EB0-9627-E638A86B1827}" type="sibTrans" cxnId="{FE4875C9-45BD-4CAF-956D-7E024014E68F}">
      <dgm:prSet/>
      <dgm:spPr/>
      <dgm:t>
        <a:bodyPr/>
        <a:lstStyle/>
        <a:p>
          <a:endParaRPr lang="zh-CN" altLang="en-US"/>
        </a:p>
      </dgm:t>
    </dgm:pt>
    <dgm:pt modelId="{8AB8CA7A-9AE2-429B-954F-D4A4A7DAEA6B}">
      <dgm:prSet/>
      <dgm:spPr>
        <a:blipFill rotWithShape="0">
          <a:blip xmlns:r="http://schemas.openxmlformats.org/officeDocument/2006/relationships" r:embed="rId1"/>
          <a:stretch>
            <a:fillRect/>
          </a:stretch>
        </a:blipFill>
      </dgm:spPr>
      <dgm:t>
        <a:bodyPr/>
        <a:lstStyle/>
        <a:p>
          <a:endParaRPr lang="zh-CN" altLang="en-US"/>
        </a:p>
      </dgm:t>
    </dgm:pt>
    <dgm:pt modelId="{0E02F77D-11BA-4E3B-A606-18CC5911DCC3}" type="parTrans" cxnId="{E9382462-732F-47D1-8326-7F8E21C14634}">
      <dgm:prSet/>
      <dgm:spPr/>
      <dgm:t>
        <a:bodyPr/>
        <a:lstStyle/>
        <a:p>
          <a:endParaRPr lang="zh-CN" altLang="en-US"/>
        </a:p>
      </dgm:t>
    </dgm:pt>
    <dgm:pt modelId="{01E3A3B6-9F19-4549-8467-130AFD940F42}" type="sibTrans" cxnId="{E9382462-732F-47D1-8326-7F8E21C14634}">
      <dgm:prSet/>
      <dgm:spPr/>
      <dgm:t>
        <a:bodyPr/>
        <a:lstStyle/>
        <a:p>
          <a:endParaRPr lang="zh-CN" altLang="en-US"/>
        </a:p>
      </dgm:t>
    </dgm:pt>
    <dgm:pt modelId="{2023E816-0E1A-4071-BD11-EC5D9D14172E}">
      <dgm:prSet phldrT="[文本]" phldr="1"/>
      <dgm:spPr>
        <a:blipFill rotWithShape="0">
          <a:blip xmlns:r="http://schemas.openxmlformats.org/officeDocument/2006/relationships" r:embed="rId2"/>
          <a:stretch>
            <a:fillRect/>
          </a:stretch>
        </a:blipFill>
      </dgm:spPr>
      <dgm:t>
        <a:bodyPr/>
        <a:lstStyle/>
        <a:p>
          <a:endParaRPr lang="zh-CN" altLang="en-US" dirty="0"/>
        </a:p>
      </dgm:t>
    </dgm:pt>
    <dgm:pt modelId="{4AD981F5-7838-4C30-87F3-57D3F3B3658E}" type="sibTrans" cxnId="{DAF146BF-06D0-4C2E-B811-BB90C634E9A7}">
      <dgm:prSet/>
      <dgm:spPr/>
      <dgm:t>
        <a:bodyPr/>
        <a:lstStyle/>
        <a:p>
          <a:endParaRPr lang="zh-CN" altLang="en-US"/>
        </a:p>
      </dgm:t>
    </dgm:pt>
    <dgm:pt modelId="{9447EE7A-D3ED-43D9-8296-827002054211}" type="parTrans" cxnId="{DAF146BF-06D0-4C2E-B811-BB90C634E9A7}">
      <dgm:prSet/>
      <dgm:spPr/>
      <dgm:t>
        <a:bodyPr/>
        <a:lstStyle/>
        <a:p>
          <a:endParaRPr lang="zh-CN" altLang="en-US"/>
        </a:p>
      </dgm:t>
    </dgm:pt>
    <dgm:pt modelId="{8506417E-7556-48B7-8DF0-44ED22F3B134}">
      <dgm:prSet phldrT="[文本]"/>
      <dgm:spPr>
        <a:blipFill rotWithShape="0">
          <a:blip xmlns:r="http://schemas.openxmlformats.org/officeDocument/2006/relationships" r:embed="rId3"/>
          <a:stretch>
            <a:fillRect/>
          </a:stretch>
        </a:blipFill>
      </dgm:spPr>
      <dgm:t>
        <a:bodyPr/>
        <a:lstStyle/>
        <a:p>
          <a:r>
            <a:rPr lang="zh-CN" altLang="en-US" dirty="0" smtClean="0"/>
            <a:t/>
          </a:r>
          <a:br>
            <a:rPr lang="zh-CN" altLang="en-US" dirty="0" smtClean="0"/>
          </a:br>
          <a:endParaRPr lang="zh-CN" altLang="en-US" dirty="0"/>
        </a:p>
      </dgm:t>
    </dgm:pt>
    <dgm:pt modelId="{248AB089-E83C-4325-89E4-86CD13CBA5BC}" type="sibTrans" cxnId="{7B2EF720-B3D4-40C8-83C7-0DB88C151EF8}">
      <dgm:prSet/>
      <dgm:spPr/>
      <dgm:t>
        <a:bodyPr/>
        <a:lstStyle/>
        <a:p>
          <a:endParaRPr lang="zh-CN" altLang="en-US"/>
        </a:p>
      </dgm:t>
    </dgm:pt>
    <dgm:pt modelId="{25D2D15C-EC84-4288-A4B2-44A7011FEF53}" type="parTrans" cxnId="{7B2EF720-B3D4-40C8-83C7-0DB88C151EF8}">
      <dgm:prSet/>
      <dgm:spPr/>
      <dgm:t>
        <a:bodyPr/>
        <a:lstStyle/>
        <a:p>
          <a:endParaRPr lang="zh-CN" altLang="en-US"/>
        </a:p>
      </dgm:t>
    </dgm:pt>
    <dgm:pt modelId="{7BC141F3-84CB-4DD6-AFFE-07D51743508A}">
      <dgm:prSet phldrT="[文本]" phldr="1"/>
      <dgm:spPr>
        <a:blipFill rotWithShape="0">
          <a:blip xmlns:r="http://schemas.openxmlformats.org/officeDocument/2006/relationships" r:embed="rId4"/>
          <a:stretch>
            <a:fillRect/>
          </a:stretch>
        </a:blipFill>
      </dgm:spPr>
      <dgm:t>
        <a:bodyPr/>
        <a:lstStyle/>
        <a:p>
          <a:endParaRPr lang="zh-CN" altLang="en-US" dirty="0"/>
        </a:p>
      </dgm:t>
    </dgm:pt>
    <dgm:pt modelId="{F1333B56-9D4D-4289-A848-653E7FB2390D}" type="sibTrans" cxnId="{AB2D8805-BC65-4D00-BF25-3417877A5D04}">
      <dgm:prSet/>
      <dgm:spPr/>
      <dgm:t>
        <a:bodyPr/>
        <a:lstStyle/>
        <a:p>
          <a:endParaRPr lang="zh-CN" altLang="en-US"/>
        </a:p>
      </dgm:t>
    </dgm:pt>
    <dgm:pt modelId="{8A27D4AC-55E6-49AA-BFB5-B5EBDCFA07F7}" type="parTrans" cxnId="{AB2D8805-BC65-4D00-BF25-3417877A5D04}">
      <dgm:prSet/>
      <dgm:spPr/>
      <dgm:t>
        <a:bodyPr/>
        <a:lstStyle/>
        <a:p>
          <a:endParaRPr lang="zh-CN" altLang="en-US"/>
        </a:p>
      </dgm:t>
    </dgm:pt>
    <dgm:pt modelId="{006C5BBF-51AD-4368-A7AC-0989A9BFE04A}" type="pres">
      <dgm:prSet presAssocID="{3B88F40D-92C6-46E8-92A9-0968972554FF}" presName="Name0" presStyleCnt="0">
        <dgm:presLayoutVars>
          <dgm:chMax val="1"/>
          <dgm:dir/>
          <dgm:animLvl val="ctr"/>
          <dgm:resizeHandles val="exact"/>
        </dgm:presLayoutVars>
      </dgm:prSet>
      <dgm:spPr/>
      <dgm:t>
        <a:bodyPr/>
        <a:lstStyle/>
        <a:p>
          <a:endParaRPr lang="zh-CN" altLang="en-US"/>
        </a:p>
      </dgm:t>
    </dgm:pt>
    <dgm:pt modelId="{6C77AB28-3B82-424C-9EEA-0EE301B695B4}" type="pres">
      <dgm:prSet presAssocID="{5D0D1D2C-B7CF-461B-A81B-AF0E0A546D52}" presName="centerShape" presStyleLbl="node0" presStyleIdx="0" presStyleCnt="1" custScaleX="57716" custScaleY="58841"/>
      <dgm:spPr/>
      <dgm:t>
        <a:bodyPr/>
        <a:lstStyle/>
        <a:p>
          <a:endParaRPr lang="zh-CN" altLang="en-US"/>
        </a:p>
      </dgm:t>
    </dgm:pt>
    <dgm:pt modelId="{2B497387-4524-4B6D-ABB2-AC127C3D7A8E}" type="pres">
      <dgm:prSet presAssocID="{7BC141F3-84CB-4DD6-AFFE-07D51743508A}" presName="node" presStyleLbl="node1" presStyleIdx="0" presStyleCnt="4" custScaleX="165923" custScaleY="170454">
        <dgm:presLayoutVars>
          <dgm:bulletEnabled val="1"/>
        </dgm:presLayoutVars>
      </dgm:prSet>
      <dgm:spPr/>
      <dgm:t>
        <a:bodyPr/>
        <a:lstStyle/>
        <a:p>
          <a:endParaRPr lang="zh-CN" altLang="en-US"/>
        </a:p>
      </dgm:t>
    </dgm:pt>
    <dgm:pt modelId="{7E470698-534A-4D53-AE36-D346011E6B16}" type="pres">
      <dgm:prSet presAssocID="{7BC141F3-84CB-4DD6-AFFE-07D51743508A}" presName="dummy" presStyleCnt="0"/>
      <dgm:spPr/>
    </dgm:pt>
    <dgm:pt modelId="{B8E37003-9144-4111-A388-FA0595755D4C}" type="pres">
      <dgm:prSet presAssocID="{F1333B56-9D4D-4289-A848-653E7FB2390D}" presName="sibTrans" presStyleLbl="sibTrans2D1" presStyleIdx="0" presStyleCnt="4"/>
      <dgm:spPr/>
      <dgm:t>
        <a:bodyPr/>
        <a:lstStyle/>
        <a:p>
          <a:endParaRPr lang="zh-CN" altLang="en-US"/>
        </a:p>
      </dgm:t>
    </dgm:pt>
    <dgm:pt modelId="{6F44871A-B954-4AC9-81F6-B17C2EA32AF7}" type="pres">
      <dgm:prSet presAssocID="{2023E816-0E1A-4071-BD11-EC5D9D14172E}" presName="node" presStyleLbl="node1" presStyleIdx="1" presStyleCnt="4" custScaleX="155007" custScaleY="164337">
        <dgm:presLayoutVars>
          <dgm:bulletEnabled val="1"/>
        </dgm:presLayoutVars>
      </dgm:prSet>
      <dgm:spPr/>
      <dgm:t>
        <a:bodyPr/>
        <a:lstStyle/>
        <a:p>
          <a:endParaRPr lang="zh-CN" altLang="en-US"/>
        </a:p>
      </dgm:t>
    </dgm:pt>
    <dgm:pt modelId="{60457214-F730-41D3-90A4-D2A36A7582E2}" type="pres">
      <dgm:prSet presAssocID="{2023E816-0E1A-4071-BD11-EC5D9D14172E}" presName="dummy" presStyleCnt="0"/>
      <dgm:spPr/>
    </dgm:pt>
    <dgm:pt modelId="{0EDE8499-E83B-40F6-90CD-993DC807AD33}" type="pres">
      <dgm:prSet presAssocID="{4AD981F5-7838-4C30-87F3-57D3F3B3658E}" presName="sibTrans" presStyleLbl="sibTrans2D1" presStyleIdx="1" presStyleCnt="4"/>
      <dgm:spPr/>
      <dgm:t>
        <a:bodyPr/>
        <a:lstStyle/>
        <a:p>
          <a:endParaRPr lang="zh-CN" altLang="en-US"/>
        </a:p>
      </dgm:t>
    </dgm:pt>
    <dgm:pt modelId="{ECE361DD-9A67-4C3F-8AC6-DA01EAB4C9CE}" type="pres">
      <dgm:prSet presAssocID="{8506417E-7556-48B7-8DF0-44ED22F3B134}" presName="node" presStyleLbl="node1" presStyleIdx="2" presStyleCnt="4" custScaleX="162712" custScaleY="167949">
        <dgm:presLayoutVars>
          <dgm:bulletEnabled val="1"/>
        </dgm:presLayoutVars>
      </dgm:prSet>
      <dgm:spPr/>
      <dgm:t>
        <a:bodyPr/>
        <a:lstStyle/>
        <a:p>
          <a:endParaRPr lang="zh-CN" altLang="en-US"/>
        </a:p>
      </dgm:t>
    </dgm:pt>
    <dgm:pt modelId="{71155AFA-E1D9-4450-8E7B-9D567F46FE4A}" type="pres">
      <dgm:prSet presAssocID="{8506417E-7556-48B7-8DF0-44ED22F3B134}" presName="dummy" presStyleCnt="0"/>
      <dgm:spPr/>
    </dgm:pt>
    <dgm:pt modelId="{259357F5-D639-420A-BA40-AF0558EBC20A}" type="pres">
      <dgm:prSet presAssocID="{248AB089-E83C-4325-89E4-86CD13CBA5BC}" presName="sibTrans" presStyleLbl="sibTrans2D1" presStyleIdx="2" presStyleCnt="4"/>
      <dgm:spPr/>
      <dgm:t>
        <a:bodyPr/>
        <a:lstStyle/>
        <a:p>
          <a:endParaRPr lang="zh-CN" altLang="en-US"/>
        </a:p>
      </dgm:t>
    </dgm:pt>
    <dgm:pt modelId="{EF2CB102-0056-43A6-AF16-22ED396EDAC8}" type="pres">
      <dgm:prSet presAssocID="{8AB8CA7A-9AE2-429B-954F-D4A4A7DAEA6B}" presName="node" presStyleLbl="node1" presStyleIdx="3" presStyleCnt="4" custScaleX="148559" custScaleY="161126">
        <dgm:presLayoutVars>
          <dgm:bulletEnabled val="1"/>
        </dgm:presLayoutVars>
      </dgm:prSet>
      <dgm:spPr/>
      <dgm:t>
        <a:bodyPr/>
        <a:lstStyle/>
        <a:p>
          <a:endParaRPr lang="zh-CN" altLang="en-US"/>
        </a:p>
      </dgm:t>
    </dgm:pt>
    <dgm:pt modelId="{AED296CC-A214-4983-9F0B-505213128C73}" type="pres">
      <dgm:prSet presAssocID="{8AB8CA7A-9AE2-429B-954F-D4A4A7DAEA6B}" presName="dummy" presStyleCnt="0"/>
      <dgm:spPr/>
    </dgm:pt>
    <dgm:pt modelId="{6B4E6E59-6D58-4EF7-B4AC-6471C65D74CE}" type="pres">
      <dgm:prSet presAssocID="{01E3A3B6-9F19-4549-8467-130AFD940F42}" presName="sibTrans" presStyleLbl="sibTrans2D1" presStyleIdx="3" presStyleCnt="4"/>
      <dgm:spPr/>
      <dgm:t>
        <a:bodyPr/>
        <a:lstStyle/>
        <a:p>
          <a:endParaRPr lang="zh-CN" altLang="en-US"/>
        </a:p>
      </dgm:t>
    </dgm:pt>
  </dgm:ptLst>
  <dgm:cxnLst>
    <dgm:cxn modelId="{DAF146BF-06D0-4C2E-B811-BB90C634E9A7}" srcId="{5D0D1D2C-B7CF-461B-A81B-AF0E0A546D52}" destId="{2023E816-0E1A-4071-BD11-EC5D9D14172E}" srcOrd="1" destOrd="0" parTransId="{9447EE7A-D3ED-43D9-8296-827002054211}" sibTransId="{4AD981F5-7838-4C30-87F3-57D3F3B3658E}"/>
    <dgm:cxn modelId="{0F56A037-67CD-4669-8B6E-4D5945F66D60}" type="presOf" srcId="{3B88F40D-92C6-46E8-92A9-0968972554FF}" destId="{006C5BBF-51AD-4368-A7AC-0989A9BFE04A}" srcOrd="0" destOrd="0" presId="urn:microsoft.com/office/officeart/2005/8/layout/radial6"/>
    <dgm:cxn modelId="{AB2D8805-BC65-4D00-BF25-3417877A5D04}" srcId="{5D0D1D2C-B7CF-461B-A81B-AF0E0A546D52}" destId="{7BC141F3-84CB-4DD6-AFFE-07D51743508A}" srcOrd="0" destOrd="0" parTransId="{8A27D4AC-55E6-49AA-BFB5-B5EBDCFA07F7}" sibTransId="{F1333B56-9D4D-4289-A848-653E7FB2390D}"/>
    <dgm:cxn modelId="{6718537F-E6D8-46B7-AA90-358FA08FE504}" type="presOf" srcId="{7BC141F3-84CB-4DD6-AFFE-07D51743508A}" destId="{2B497387-4524-4B6D-ABB2-AC127C3D7A8E}" srcOrd="0" destOrd="0" presId="urn:microsoft.com/office/officeart/2005/8/layout/radial6"/>
    <dgm:cxn modelId="{1E391F00-1555-44A9-8968-C63A99A0DC88}" type="presOf" srcId="{4AD981F5-7838-4C30-87F3-57D3F3B3658E}" destId="{0EDE8499-E83B-40F6-90CD-993DC807AD33}" srcOrd="0" destOrd="0" presId="urn:microsoft.com/office/officeart/2005/8/layout/radial6"/>
    <dgm:cxn modelId="{227B6D90-0B08-476F-B11D-1DAFEB8C0185}" type="presOf" srcId="{F1333B56-9D4D-4289-A848-653E7FB2390D}" destId="{B8E37003-9144-4111-A388-FA0595755D4C}" srcOrd="0" destOrd="0" presId="urn:microsoft.com/office/officeart/2005/8/layout/radial6"/>
    <dgm:cxn modelId="{80E93706-5B8B-46E3-89E0-9DA05AC5E273}" type="presOf" srcId="{01E3A3B6-9F19-4549-8467-130AFD940F42}" destId="{6B4E6E59-6D58-4EF7-B4AC-6471C65D74CE}" srcOrd="0" destOrd="0" presId="urn:microsoft.com/office/officeart/2005/8/layout/radial6"/>
    <dgm:cxn modelId="{E9382462-732F-47D1-8326-7F8E21C14634}" srcId="{5D0D1D2C-B7CF-461B-A81B-AF0E0A546D52}" destId="{8AB8CA7A-9AE2-429B-954F-D4A4A7DAEA6B}" srcOrd="3" destOrd="0" parTransId="{0E02F77D-11BA-4E3B-A606-18CC5911DCC3}" sibTransId="{01E3A3B6-9F19-4549-8467-130AFD940F42}"/>
    <dgm:cxn modelId="{EE7E5682-697B-4300-B504-4914FD38715B}" type="presOf" srcId="{8506417E-7556-48B7-8DF0-44ED22F3B134}" destId="{ECE361DD-9A67-4C3F-8AC6-DA01EAB4C9CE}" srcOrd="0" destOrd="0" presId="urn:microsoft.com/office/officeart/2005/8/layout/radial6"/>
    <dgm:cxn modelId="{D2C5418B-6DA0-487D-8DFD-2D35324AC699}" type="presOf" srcId="{8AB8CA7A-9AE2-429B-954F-D4A4A7DAEA6B}" destId="{EF2CB102-0056-43A6-AF16-22ED396EDAC8}" srcOrd="0" destOrd="0" presId="urn:microsoft.com/office/officeart/2005/8/layout/radial6"/>
    <dgm:cxn modelId="{EBD03B20-05E9-4978-97C6-479CBA3F592E}" type="presOf" srcId="{5D0D1D2C-B7CF-461B-A81B-AF0E0A546D52}" destId="{6C77AB28-3B82-424C-9EEA-0EE301B695B4}" srcOrd="0" destOrd="0" presId="urn:microsoft.com/office/officeart/2005/8/layout/radial6"/>
    <dgm:cxn modelId="{7B2EF720-B3D4-40C8-83C7-0DB88C151EF8}" srcId="{5D0D1D2C-B7CF-461B-A81B-AF0E0A546D52}" destId="{8506417E-7556-48B7-8DF0-44ED22F3B134}" srcOrd="2" destOrd="0" parTransId="{25D2D15C-EC84-4288-A4B2-44A7011FEF53}" sibTransId="{248AB089-E83C-4325-89E4-86CD13CBA5BC}"/>
    <dgm:cxn modelId="{FE4875C9-45BD-4CAF-956D-7E024014E68F}" srcId="{3B88F40D-92C6-46E8-92A9-0968972554FF}" destId="{5D0D1D2C-B7CF-461B-A81B-AF0E0A546D52}" srcOrd="0" destOrd="0" parTransId="{88B74718-10CE-417E-9227-6BD2FF17E2D2}" sibTransId="{EADC213D-C674-4EB0-9627-E638A86B1827}"/>
    <dgm:cxn modelId="{9CEDCD08-8E19-4511-87FB-9F76C045CA57}" type="presOf" srcId="{248AB089-E83C-4325-89E4-86CD13CBA5BC}" destId="{259357F5-D639-420A-BA40-AF0558EBC20A}" srcOrd="0" destOrd="0" presId="urn:microsoft.com/office/officeart/2005/8/layout/radial6"/>
    <dgm:cxn modelId="{05E78397-9EE6-4B4F-A9A8-EBDAA6BC21E7}" type="presOf" srcId="{2023E816-0E1A-4071-BD11-EC5D9D14172E}" destId="{6F44871A-B954-4AC9-81F6-B17C2EA32AF7}" srcOrd="0" destOrd="0" presId="urn:microsoft.com/office/officeart/2005/8/layout/radial6"/>
    <dgm:cxn modelId="{57220AB8-282C-4700-AB05-792AC9D7182C}" type="presParOf" srcId="{006C5BBF-51AD-4368-A7AC-0989A9BFE04A}" destId="{6C77AB28-3B82-424C-9EEA-0EE301B695B4}" srcOrd="0" destOrd="0" presId="urn:microsoft.com/office/officeart/2005/8/layout/radial6"/>
    <dgm:cxn modelId="{A7343264-A324-41A7-81F7-04FA7DB7E2E6}" type="presParOf" srcId="{006C5BBF-51AD-4368-A7AC-0989A9BFE04A}" destId="{2B497387-4524-4B6D-ABB2-AC127C3D7A8E}" srcOrd="1" destOrd="0" presId="urn:microsoft.com/office/officeart/2005/8/layout/radial6"/>
    <dgm:cxn modelId="{71BCCD01-271C-4DAA-98D7-4C03BDF7D0DE}" type="presParOf" srcId="{006C5BBF-51AD-4368-A7AC-0989A9BFE04A}" destId="{7E470698-534A-4D53-AE36-D346011E6B16}" srcOrd="2" destOrd="0" presId="urn:microsoft.com/office/officeart/2005/8/layout/radial6"/>
    <dgm:cxn modelId="{8973DA09-3FFE-46F8-B80A-9B8C0C21D3AC}" type="presParOf" srcId="{006C5BBF-51AD-4368-A7AC-0989A9BFE04A}" destId="{B8E37003-9144-4111-A388-FA0595755D4C}" srcOrd="3" destOrd="0" presId="urn:microsoft.com/office/officeart/2005/8/layout/radial6"/>
    <dgm:cxn modelId="{AD1CE34B-DDF8-499A-ABC7-D141386848BD}" type="presParOf" srcId="{006C5BBF-51AD-4368-A7AC-0989A9BFE04A}" destId="{6F44871A-B954-4AC9-81F6-B17C2EA32AF7}" srcOrd="4" destOrd="0" presId="urn:microsoft.com/office/officeart/2005/8/layout/radial6"/>
    <dgm:cxn modelId="{0725B483-5F3D-4E3A-A304-1F8063F2E1B1}" type="presParOf" srcId="{006C5BBF-51AD-4368-A7AC-0989A9BFE04A}" destId="{60457214-F730-41D3-90A4-D2A36A7582E2}" srcOrd="5" destOrd="0" presId="urn:microsoft.com/office/officeart/2005/8/layout/radial6"/>
    <dgm:cxn modelId="{1661FA4C-3D52-4A71-9A5F-C1F586479EA0}" type="presParOf" srcId="{006C5BBF-51AD-4368-A7AC-0989A9BFE04A}" destId="{0EDE8499-E83B-40F6-90CD-993DC807AD33}" srcOrd="6" destOrd="0" presId="urn:microsoft.com/office/officeart/2005/8/layout/radial6"/>
    <dgm:cxn modelId="{3FC00B45-5C1A-423D-995D-045F6D438297}" type="presParOf" srcId="{006C5BBF-51AD-4368-A7AC-0989A9BFE04A}" destId="{ECE361DD-9A67-4C3F-8AC6-DA01EAB4C9CE}" srcOrd="7" destOrd="0" presId="urn:microsoft.com/office/officeart/2005/8/layout/radial6"/>
    <dgm:cxn modelId="{1EEA0092-3017-49DC-BE8C-0A34D708EEDA}" type="presParOf" srcId="{006C5BBF-51AD-4368-A7AC-0989A9BFE04A}" destId="{71155AFA-E1D9-4450-8E7B-9D567F46FE4A}" srcOrd="8" destOrd="0" presId="urn:microsoft.com/office/officeart/2005/8/layout/radial6"/>
    <dgm:cxn modelId="{6E8BB0DC-DE61-4B02-92FA-506249F7F784}" type="presParOf" srcId="{006C5BBF-51AD-4368-A7AC-0989A9BFE04A}" destId="{259357F5-D639-420A-BA40-AF0558EBC20A}" srcOrd="9" destOrd="0" presId="urn:microsoft.com/office/officeart/2005/8/layout/radial6"/>
    <dgm:cxn modelId="{EA178A98-E384-4D8E-BBF3-0FC520BC5FE9}" type="presParOf" srcId="{006C5BBF-51AD-4368-A7AC-0989A9BFE04A}" destId="{EF2CB102-0056-43A6-AF16-22ED396EDAC8}" srcOrd="10" destOrd="0" presId="urn:microsoft.com/office/officeart/2005/8/layout/radial6"/>
    <dgm:cxn modelId="{32083CB2-5140-4078-9954-D6A406EF0E8A}" type="presParOf" srcId="{006C5BBF-51AD-4368-A7AC-0989A9BFE04A}" destId="{AED296CC-A214-4983-9F0B-505213128C73}" srcOrd="11" destOrd="0" presId="urn:microsoft.com/office/officeart/2005/8/layout/radial6"/>
    <dgm:cxn modelId="{19F6335C-0D16-44DE-B08D-FE87A7E4423D}" type="presParOf" srcId="{006C5BBF-51AD-4368-A7AC-0989A9BFE04A}" destId="{6B4E6E59-6D58-4EF7-B4AC-6471C65D74CE}" srcOrd="12"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A925427D-946E-4222-9DFD-D1449E0AEA21}" type="doc">
      <dgm:prSet loTypeId="urn:microsoft.com/office/officeart/2005/8/layout/hierarchy3" loCatId="list" qsTypeId="urn:microsoft.com/office/officeart/2005/8/quickstyle/simple1" qsCatId="simple" csTypeId="urn:microsoft.com/office/officeart/2005/8/colors/colorful4" csCatId="colorful" phldr="1"/>
      <dgm:spPr/>
      <dgm:t>
        <a:bodyPr/>
        <a:lstStyle/>
        <a:p>
          <a:endParaRPr lang="zh-CN" altLang="en-US"/>
        </a:p>
      </dgm:t>
    </dgm:pt>
    <dgm:pt modelId="{EFE1C603-744A-46F3-B031-ED41FA3CA413}">
      <dgm:prSet phldrT="[文本]" custT="1"/>
      <dgm:spPr/>
      <dgm:t>
        <a:bodyPr/>
        <a:lstStyle/>
        <a:p>
          <a:r>
            <a:rPr lang="zh-CN" altLang="en-US" sz="1600" dirty="0" smtClean="0">
              <a:latin typeface="黑体" panose="02010609060101010101" pitchFamily="49" charset="-122"/>
              <a:ea typeface="黑体" panose="02010609060101010101" pitchFamily="49" charset="-122"/>
            </a:rPr>
            <a:t>产品</a:t>
          </a:r>
          <a:endParaRPr lang="zh-CN" altLang="en-US" sz="1600" dirty="0">
            <a:latin typeface="黑体" panose="02010609060101010101" pitchFamily="49" charset="-122"/>
            <a:ea typeface="黑体" panose="02010609060101010101" pitchFamily="49" charset="-122"/>
          </a:endParaRPr>
        </a:p>
      </dgm:t>
    </dgm:pt>
    <dgm:pt modelId="{F1369811-CA25-4079-B408-F43CC4CD5AA4}" type="parTrans" cxnId="{DE1574A0-383C-4484-BC09-95359C1998A9}">
      <dgm:prSet/>
      <dgm:spPr/>
      <dgm:t>
        <a:bodyPr/>
        <a:lstStyle/>
        <a:p>
          <a:endParaRPr lang="zh-CN" altLang="en-US" sz="1100">
            <a:latin typeface="黑体" panose="02010609060101010101" pitchFamily="49" charset="-122"/>
            <a:ea typeface="黑体" panose="02010609060101010101" pitchFamily="49" charset="-122"/>
          </a:endParaRPr>
        </a:p>
      </dgm:t>
    </dgm:pt>
    <dgm:pt modelId="{D02315C3-6CE0-4602-AA7D-40B01C3AACB7}" type="sibTrans" cxnId="{DE1574A0-383C-4484-BC09-95359C1998A9}">
      <dgm:prSet/>
      <dgm:spPr/>
      <dgm:t>
        <a:bodyPr/>
        <a:lstStyle/>
        <a:p>
          <a:endParaRPr lang="zh-CN" altLang="en-US" sz="1100">
            <a:latin typeface="黑体" panose="02010609060101010101" pitchFamily="49" charset="-122"/>
            <a:ea typeface="黑体" panose="02010609060101010101" pitchFamily="49" charset="-122"/>
          </a:endParaRPr>
        </a:p>
      </dgm:t>
    </dgm:pt>
    <dgm:pt modelId="{0C16BAFD-D558-432E-AB0C-027E594E38AB}">
      <dgm:prSet phldrT="[文本]" custT="1"/>
      <dgm:spPr/>
      <dgm:t>
        <a:bodyPr/>
        <a:lstStyle/>
        <a:p>
          <a:r>
            <a:rPr lang="zh-CN" altLang="en-US" sz="1200" dirty="0" smtClean="0">
              <a:latin typeface="黑体" panose="02010609060101010101" pitchFamily="49" charset="-122"/>
              <a:ea typeface="黑体" panose="02010609060101010101" pitchFamily="49" charset="-122"/>
            </a:rPr>
            <a:t>组成</a:t>
          </a:r>
          <a:endParaRPr lang="zh-CN" altLang="en-US" sz="1200" dirty="0">
            <a:latin typeface="黑体" panose="02010609060101010101" pitchFamily="49" charset="-122"/>
            <a:ea typeface="黑体" panose="02010609060101010101" pitchFamily="49" charset="-122"/>
          </a:endParaRPr>
        </a:p>
      </dgm:t>
    </dgm:pt>
    <dgm:pt modelId="{56F5A373-6503-4E27-9AE6-A9D007558D43}" type="parTrans" cxnId="{2290F4B9-62DB-4A50-B3FD-E5268D7E7629}">
      <dgm:prSet/>
      <dgm:spPr/>
      <dgm:t>
        <a:bodyPr/>
        <a:lstStyle/>
        <a:p>
          <a:endParaRPr lang="zh-CN" altLang="en-US" sz="1100">
            <a:latin typeface="黑体" panose="02010609060101010101" pitchFamily="49" charset="-122"/>
            <a:ea typeface="黑体" panose="02010609060101010101" pitchFamily="49" charset="-122"/>
          </a:endParaRPr>
        </a:p>
      </dgm:t>
    </dgm:pt>
    <dgm:pt modelId="{1D757227-CBE9-4DFC-9D88-2C75184E4DF3}" type="sibTrans" cxnId="{2290F4B9-62DB-4A50-B3FD-E5268D7E7629}">
      <dgm:prSet/>
      <dgm:spPr/>
      <dgm:t>
        <a:bodyPr/>
        <a:lstStyle/>
        <a:p>
          <a:endParaRPr lang="zh-CN" altLang="en-US" sz="1100">
            <a:latin typeface="黑体" panose="02010609060101010101" pitchFamily="49" charset="-122"/>
            <a:ea typeface="黑体" panose="02010609060101010101" pitchFamily="49" charset="-122"/>
          </a:endParaRPr>
        </a:p>
      </dgm:t>
    </dgm:pt>
    <dgm:pt modelId="{2D299D69-1194-4ED4-8603-966F1F4FCF36}">
      <dgm:prSet phldrT="[文本]" custT="1"/>
      <dgm:spPr/>
      <dgm:t>
        <a:bodyPr/>
        <a:lstStyle/>
        <a:p>
          <a:r>
            <a:rPr lang="zh-CN" altLang="en-US" sz="1200" dirty="0" smtClean="0">
              <a:latin typeface="黑体" panose="02010609060101010101" pitchFamily="49" charset="-122"/>
              <a:ea typeface="黑体" panose="02010609060101010101" pitchFamily="49" charset="-122"/>
            </a:rPr>
            <a:t>连接关系</a:t>
          </a:r>
          <a:endParaRPr lang="zh-CN" altLang="en-US" sz="1200" dirty="0">
            <a:latin typeface="黑体" panose="02010609060101010101" pitchFamily="49" charset="-122"/>
            <a:ea typeface="黑体" panose="02010609060101010101" pitchFamily="49" charset="-122"/>
          </a:endParaRPr>
        </a:p>
      </dgm:t>
    </dgm:pt>
    <dgm:pt modelId="{C8A1DA38-0800-48DD-BED4-A06652FB4EE1}" type="parTrans" cxnId="{7FD9B260-1C2B-44C6-954D-B81CE0A887ED}">
      <dgm:prSet/>
      <dgm:spPr/>
      <dgm:t>
        <a:bodyPr/>
        <a:lstStyle/>
        <a:p>
          <a:endParaRPr lang="zh-CN" altLang="en-US" sz="1100">
            <a:latin typeface="黑体" panose="02010609060101010101" pitchFamily="49" charset="-122"/>
            <a:ea typeface="黑体" panose="02010609060101010101" pitchFamily="49" charset="-122"/>
          </a:endParaRPr>
        </a:p>
      </dgm:t>
    </dgm:pt>
    <dgm:pt modelId="{FED311E1-77E2-4F77-8CB1-4BD28EC8E835}" type="sibTrans" cxnId="{7FD9B260-1C2B-44C6-954D-B81CE0A887ED}">
      <dgm:prSet/>
      <dgm:spPr/>
      <dgm:t>
        <a:bodyPr/>
        <a:lstStyle/>
        <a:p>
          <a:endParaRPr lang="zh-CN" altLang="en-US" sz="1100">
            <a:latin typeface="黑体" panose="02010609060101010101" pitchFamily="49" charset="-122"/>
            <a:ea typeface="黑体" panose="02010609060101010101" pitchFamily="49" charset="-122"/>
          </a:endParaRPr>
        </a:p>
      </dgm:t>
    </dgm:pt>
    <dgm:pt modelId="{F2F9C13C-6C89-4B39-ACAA-247F6F477A73}">
      <dgm:prSet phldrT="[文本]" custT="1"/>
      <dgm:spPr/>
      <dgm:t>
        <a:bodyPr/>
        <a:lstStyle/>
        <a:p>
          <a:r>
            <a:rPr lang="zh-CN" altLang="en-US" sz="1600" dirty="0" smtClean="0">
              <a:latin typeface="黑体" panose="02010609060101010101" pitchFamily="49" charset="-122"/>
              <a:ea typeface="黑体" panose="02010609060101010101" pitchFamily="49" charset="-122"/>
            </a:rPr>
            <a:t>方法</a:t>
          </a:r>
          <a:endParaRPr lang="zh-CN" altLang="en-US" sz="1600" dirty="0">
            <a:latin typeface="黑体" panose="02010609060101010101" pitchFamily="49" charset="-122"/>
            <a:ea typeface="黑体" panose="02010609060101010101" pitchFamily="49" charset="-122"/>
          </a:endParaRPr>
        </a:p>
      </dgm:t>
    </dgm:pt>
    <dgm:pt modelId="{ECBD76B5-1180-476D-A2CB-670BEE5A7A5A}" type="parTrans" cxnId="{CB741D67-2327-4126-8DB7-FF4ABAFE54C4}">
      <dgm:prSet/>
      <dgm:spPr/>
      <dgm:t>
        <a:bodyPr/>
        <a:lstStyle/>
        <a:p>
          <a:endParaRPr lang="zh-CN" altLang="en-US" sz="1100">
            <a:latin typeface="黑体" panose="02010609060101010101" pitchFamily="49" charset="-122"/>
            <a:ea typeface="黑体" panose="02010609060101010101" pitchFamily="49" charset="-122"/>
          </a:endParaRPr>
        </a:p>
      </dgm:t>
    </dgm:pt>
    <dgm:pt modelId="{D08BFF9F-9EC9-44EE-9F2E-7BD26D1AFF46}" type="sibTrans" cxnId="{CB741D67-2327-4126-8DB7-FF4ABAFE54C4}">
      <dgm:prSet/>
      <dgm:spPr/>
      <dgm:t>
        <a:bodyPr/>
        <a:lstStyle/>
        <a:p>
          <a:endParaRPr lang="zh-CN" altLang="en-US" sz="1100">
            <a:latin typeface="黑体" panose="02010609060101010101" pitchFamily="49" charset="-122"/>
            <a:ea typeface="黑体" panose="02010609060101010101" pitchFamily="49" charset="-122"/>
          </a:endParaRPr>
        </a:p>
      </dgm:t>
    </dgm:pt>
    <dgm:pt modelId="{221A914D-1F86-4952-8A32-A1FB8E9CECE3}">
      <dgm:prSet phldrT="[文本]" custT="1"/>
      <dgm:spPr/>
      <dgm:t>
        <a:bodyPr/>
        <a:lstStyle/>
        <a:p>
          <a:r>
            <a:rPr lang="zh-CN" altLang="en-US" sz="1200" dirty="0" smtClean="0">
              <a:latin typeface="黑体" panose="02010609060101010101" pitchFamily="49" charset="-122"/>
              <a:ea typeface="黑体" panose="02010609060101010101" pitchFamily="49" charset="-122"/>
            </a:rPr>
            <a:t>步骤</a:t>
          </a:r>
          <a:endParaRPr lang="zh-CN" altLang="en-US" sz="1200" dirty="0">
            <a:latin typeface="黑体" panose="02010609060101010101" pitchFamily="49" charset="-122"/>
            <a:ea typeface="黑体" panose="02010609060101010101" pitchFamily="49" charset="-122"/>
          </a:endParaRPr>
        </a:p>
      </dgm:t>
    </dgm:pt>
    <dgm:pt modelId="{4DC7829D-8426-4C86-BDFE-60A11C77EA01}" type="parTrans" cxnId="{011ECCA7-00C7-4757-A5AC-D663E06DEC47}">
      <dgm:prSet/>
      <dgm:spPr/>
      <dgm:t>
        <a:bodyPr/>
        <a:lstStyle/>
        <a:p>
          <a:endParaRPr lang="zh-CN" altLang="en-US" sz="1100">
            <a:latin typeface="黑体" panose="02010609060101010101" pitchFamily="49" charset="-122"/>
            <a:ea typeface="黑体" panose="02010609060101010101" pitchFamily="49" charset="-122"/>
          </a:endParaRPr>
        </a:p>
      </dgm:t>
    </dgm:pt>
    <dgm:pt modelId="{340BA232-8B31-48B1-B407-0615AC96557A}" type="sibTrans" cxnId="{011ECCA7-00C7-4757-A5AC-D663E06DEC47}">
      <dgm:prSet/>
      <dgm:spPr/>
      <dgm:t>
        <a:bodyPr/>
        <a:lstStyle/>
        <a:p>
          <a:endParaRPr lang="zh-CN" altLang="en-US" sz="1100">
            <a:latin typeface="黑体" panose="02010609060101010101" pitchFamily="49" charset="-122"/>
            <a:ea typeface="黑体" panose="02010609060101010101" pitchFamily="49" charset="-122"/>
          </a:endParaRPr>
        </a:p>
      </dgm:t>
    </dgm:pt>
    <dgm:pt modelId="{AFF87746-AC93-417D-9022-2BDE3A694CD1}">
      <dgm:prSet phldrT="[文本]" custT="1"/>
      <dgm:spPr/>
      <dgm:t>
        <a:bodyPr/>
        <a:lstStyle/>
        <a:p>
          <a:r>
            <a:rPr lang="en-US" altLang="zh-CN" sz="1200" dirty="0" err="1" smtClean="0">
              <a:latin typeface="黑体" panose="02010609060101010101" pitchFamily="49" charset="-122"/>
              <a:ea typeface="黑体" panose="02010609060101010101" pitchFamily="49" charset="-122"/>
            </a:rPr>
            <a:t>Input+output</a:t>
          </a:r>
          <a:endParaRPr lang="zh-CN" altLang="en-US" sz="1200" dirty="0">
            <a:latin typeface="黑体" panose="02010609060101010101" pitchFamily="49" charset="-122"/>
            <a:ea typeface="黑体" panose="02010609060101010101" pitchFamily="49" charset="-122"/>
          </a:endParaRPr>
        </a:p>
      </dgm:t>
    </dgm:pt>
    <dgm:pt modelId="{5C56139F-ED55-4D54-B1E6-53B894973790}" type="parTrans" cxnId="{11FE5E16-956F-40E3-B3B8-D10EDA069BC7}">
      <dgm:prSet/>
      <dgm:spPr/>
      <dgm:t>
        <a:bodyPr/>
        <a:lstStyle/>
        <a:p>
          <a:endParaRPr lang="zh-CN" altLang="en-US" sz="1100">
            <a:latin typeface="黑体" panose="02010609060101010101" pitchFamily="49" charset="-122"/>
            <a:ea typeface="黑体" panose="02010609060101010101" pitchFamily="49" charset="-122"/>
          </a:endParaRPr>
        </a:p>
      </dgm:t>
    </dgm:pt>
    <dgm:pt modelId="{8F2CC40C-4EF8-43AC-9F33-DABF051E7495}" type="sibTrans" cxnId="{11FE5E16-956F-40E3-B3B8-D10EDA069BC7}">
      <dgm:prSet/>
      <dgm:spPr/>
      <dgm:t>
        <a:bodyPr/>
        <a:lstStyle/>
        <a:p>
          <a:endParaRPr lang="zh-CN" altLang="en-US" sz="1100">
            <a:latin typeface="黑体" panose="02010609060101010101" pitchFamily="49" charset="-122"/>
            <a:ea typeface="黑体" panose="02010609060101010101" pitchFamily="49" charset="-122"/>
          </a:endParaRPr>
        </a:p>
      </dgm:t>
    </dgm:pt>
    <dgm:pt modelId="{10520FDE-AD0B-495C-A6F3-CF8A9A7C5030}" type="pres">
      <dgm:prSet presAssocID="{A925427D-946E-4222-9DFD-D1449E0AEA21}" presName="diagram" presStyleCnt="0">
        <dgm:presLayoutVars>
          <dgm:chPref val="1"/>
          <dgm:dir/>
          <dgm:animOne val="branch"/>
          <dgm:animLvl val="lvl"/>
          <dgm:resizeHandles/>
        </dgm:presLayoutVars>
      </dgm:prSet>
      <dgm:spPr/>
      <dgm:t>
        <a:bodyPr/>
        <a:lstStyle/>
        <a:p>
          <a:endParaRPr lang="zh-CN" altLang="en-US"/>
        </a:p>
      </dgm:t>
    </dgm:pt>
    <dgm:pt modelId="{1155A789-2057-44C9-B5FA-8C5A6E64BF14}" type="pres">
      <dgm:prSet presAssocID="{EFE1C603-744A-46F3-B031-ED41FA3CA413}" presName="root" presStyleCnt="0"/>
      <dgm:spPr/>
    </dgm:pt>
    <dgm:pt modelId="{F59F9CF4-AFE1-4A15-9BDF-A9249481A729}" type="pres">
      <dgm:prSet presAssocID="{EFE1C603-744A-46F3-B031-ED41FA3CA413}" presName="rootComposite" presStyleCnt="0"/>
      <dgm:spPr/>
    </dgm:pt>
    <dgm:pt modelId="{0A96C2E4-5632-478C-83CE-14E243DD0D47}" type="pres">
      <dgm:prSet presAssocID="{EFE1C603-744A-46F3-B031-ED41FA3CA413}" presName="rootText" presStyleLbl="node1" presStyleIdx="0" presStyleCnt="2"/>
      <dgm:spPr/>
      <dgm:t>
        <a:bodyPr/>
        <a:lstStyle/>
        <a:p>
          <a:endParaRPr lang="zh-CN" altLang="en-US"/>
        </a:p>
      </dgm:t>
    </dgm:pt>
    <dgm:pt modelId="{877D9E79-3E18-4E15-9C20-FDBE621F4115}" type="pres">
      <dgm:prSet presAssocID="{EFE1C603-744A-46F3-B031-ED41FA3CA413}" presName="rootConnector" presStyleLbl="node1" presStyleIdx="0" presStyleCnt="2"/>
      <dgm:spPr/>
      <dgm:t>
        <a:bodyPr/>
        <a:lstStyle/>
        <a:p>
          <a:endParaRPr lang="zh-CN" altLang="en-US"/>
        </a:p>
      </dgm:t>
    </dgm:pt>
    <dgm:pt modelId="{9AF8C718-26CC-4033-9069-DD3DB1B2CCB1}" type="pres">
      <dgm:prSet presAssocID="{EFE1C603-744A-46F3-B031-ED41FA3CA413}" presName="childShape" presStyleCnt="0"/>
      <dgm:spPr/>
    </dgm:pt>
    <dgm:pt modelId="{B29907C6-9634-4B39-9235-E1736A1163B1}" type="pres">
      <dgm:prSet presAssocID="{56F5A373-6503-4E27-9AE6-A9D007558D43}" presName="Name13" presStyleLbl="parChTrans1D2" presStyleIdx="0" presStyleCnt="4"/>
      <dgm:spPr/>
      <dgm:t>
        <a:bodyPr/>
        <a:lstStyle/>
        <a:p>
          <a:endParaRPr lang="zh-CN" altLang="en-US"/>
        </a:p>
      </dgm:t>
    </dgm:pt>
    <dgm:pt modelId="{DF45E79B-7D3B-4788-BD1E-9A23F68B490A}" type="pres">
      <dgm:prSet presAssocID="{0C16BAFD-D558-432E-AB0C-027E594E38AB}" presName="childText" presStyleLbl="bgAcc1" presStyleIdx="0" presStyleCnt="4">
        <dgm:presLayoutVars>
          <dgm:bulletEnabled val="1"/>
        </dgm:presLayoutVars>
      </dgm:prSet>
      <dgm:spPr/>
      <dgm:t>
        <a:bodyPr/>
        <a:lstStyle/>
        <a:p>
          <a:endParaRPr lang="zh-CN" altLang="en-US"/>
        </a:p>
      </dgm:t>
    </dgm:pt>
    <dgm:pt modelId="{1F8EB93F-6871-482F-917A-66D2F3F08B6E}" type="pres">
      <dgm:prSet presAssocID="{C8A1DA38-0800-48DD-BED4-A06652FB4EE1}" presName="Name13" presStyleLbl="parChTrans1D2" presStyleIdx="1" presStyleCnt="4"/>
      <dgm:spPr/>
      <dgm:t>
        <a:bodyPr/>
        <a:lstStyle/>
        <a:p>
          <a:endParaRPr lang="zh-CN" altLang="en-US"/>
        </a:p>
      </dgm:t>
    </dgm:pt>
    <dgm:pt modelId="{0C38714B-DDA3-46ED-856B-7C2A6FE25558}" type="pres">
      <dgm:prSet presAssocID="{2D299D69-1194-4ED4-8603-966F1F4FCF36}" presName="childText" presStyleLbl="bgAcc1" presStyleIdx="1" presStyleCnt="4">
        <dgm:presLayoutVars>
          <dgm:bulletEnabled val="1"/>
        </dgm:presLayoutVars>
      </dgm:prSet>
      <dgm:spPr/>
      <dgm:t>
        <a:bodyPr/>
        <a:lstStyle/>
        <a:p>
          <a:endParaRPr lang="zh-CN" altLang="en-US"/>
        </a:p>
      </dgm:t>
    </dgm:pt>
    <dgm:pt modelId="{4E1F777C-D3A5-456B-933B-B184A72A43C5}" type="pres">
      <dgm:prSet presAssocID="{F2F9C13C-6C89-4B39-ACAA-247F6F477A73}" presName="root" presStyleCnt="0"/>
      <dgm:spPr/>
    </dgm:pt>
    <dgm:pt modelId="{FE40BB8E-FF54-40E1-B3A8-82E7B0897201}" type="pres">
      <dgm:prSet presAssocID="{F2F9C13C-6C89-4B39-ACAA-247F6F477A73}" presName="rootComposite" presStyleCnt="0"/>
      <dgm:spPr/>
    </dgm:pt>
    <dgm:pt modelId="{5AB4CAD4-6464-41D5-8251-2D4BE8A981FA}" type="pres">
      <dgm:prSet presAssocID="{F2F9C13C-6C89-4B39-ACAA-247F6F477A73}" presName="rootText" presStyleLbl="node1" presStyleIdx="1" presStyleCnt="2" custScaleX="169899"/>
      <dgm:spPr/>
      <dgm:t>
        <a:bodyPr/>
        <a:lstStyle/>
        <a:p>
          <a:endParaRPr lang="zh-CN" altLang="en-US"/>
        </a:p>
      </dgm:t>
    </dgm:pt>
    <dgm:pt modelId="{91F49A6D-84B3-4917-BB5C-4571B2043C7E}" type="pres">
      <dgm:prSet presAssocID="{F2F9C13C-6C89-4B39-ACAA-247F6F477A73}" presName="rootConnector" presStyleLbl="node1" presStyleIdx="1" presStyleCnt="2"/>
      <dgm:spPr/>
      <dgm:t>
        <a:bodyPr/>
        <a:lstStyle/>
        <a:p>
          <a:endParaRPr lang="zh-CN" altLang="en-US"/>
        </a:p>
      </dgm:t>
    </dgm:pt>
    <dgm:pt modelId="{8E59B147-FC26-4BEC-A19E-3DE794B65E3D}" type="pres">
      <dgm:prSet presAssocID="{F2F9C13C-6C89-4B39-ACAA-247F6F477A73}" presName="childShape" presStyleCnt="0"/>
      <dgm:spPr/>
    </dgm:pt>
    <dgm:pt modelId="{9F632A2F-9912-4573-8F78-3ED05EDAE556}" type="pres">
      <dgm:prSet presAssocID="{4DC7829D-8426-4C86-BDFE-60A11C77EA01}" presName="Name13" presStyleLbl="parChTrans1D2" presStyleIdx="2" presStyleCnt="4"/>
      <dgm:spPr/>
      <dgm:t>
        <a:bodyPr/>
        <a:lstStyle/>
        <a:p>
          <a:endParaRPr lang="zh-CN" altLang="en-US"/>
        </a:p>
      </dgm:t>
    </dgm:pt>
    <dgm:pt modelId="{68E6A5C1-12D8-4EB5-9807-35A36AC8D934}" type="pres">
      <dgm:prSet presAssocID="{221A914D-1F86-4952-8A32-A1FB8E9CECE3}" presName="childText" presStyleLbl="bgAcc1" presStyleIdx="2" presStyleCnt="4" custScaleX="169967">
        <dgm:presLayoutVars>
          <dgm:bulletEnabled val="1"/>
        </dgm:presLayoutVars>
      </dgm:prSet>
      <dgm:spPr/>
      <dgm:t>
        <a:bodyPr/>
        <a:lstStyle/>
        <a:p>
          <a:endParaRPr lang="zh-CN" altLang="en-US"/>
        </a:p>
      </dgm:t>
    </dgm:pt>
    <dgm:pt modelId="{6A519414-15C7-49CE-95FF-E28521217FE1}" type="pres">
      <dgm:prSet presAssocID="{5C56139F-ED55-4D54-B1E6-53B894973790}" presName="Name13" presStyleLbl="parChTrans1D2" presStyleIdx="3" presStyleCnt="4"/>
      <dgm:spPr/>
      <dgm:t>
        <a:bodyPr/>
        <a:lstStyle/>
        <a:p>
          <a:endParaRPr lang="zh-CN" altLang="en-US"/>
        </a:p>
      </dgm:t>
    </dgm:pt>
    <dgm:pt modelId="{8785B7DF-0705-4108-B526-A42CDF6E17CD}" type="pres">
      <dgm:prSet presAssocID="{AFF87746-AC93-417D-9022-2BDE3A694CD1}" presName="childText" presStyleLbl="bgAcc1" presStyleIdx="3" presStyleCnt="4" custScaleX="169967">
        <dgm:presLayoutVars>
          <dgm:bulletEnabled val="1"/>
        </dgm:presLayoutVars>
      </dgm:prSet>
      <dgm:spPr/>
      <dgm:t>
        <a:bodyPr/>
        <a:lstStyle/>
        <a:p>
          <a:endParaRPr lang="zh-CN" altLang="en-US"/>
        </a:p>
      </dgm:t>
    </dgm:pt>
  </dgm:ptLst>
  <dgm:cxnLst>
    <dgm:cxn modelId="{011ECCA7-00C7-4757-A5AC-D663E06DEC47}" srcId="{F2F9C13C-6C89-4B39-ACAA-247F6F477A73}" destId="{221A914D-1F86-4952-8A32-A1FB8E9CECE3}" srcOrd="0" destOrd="0" parTransId="{4DC7829D-8426-4C86-BDFE-60A11C77EA01}" sibTransId="{340BA232-8B31-48B1-B407-0615AC96557A}"/>
    <dgm:cxn modelId="{2290F4B9-62DB-4A50-B3FD-E5268D7E7629}" srcId="{EFE1C603-744A-46F3-B031-ED41FA3CA413}" destId="{0C16BAFD-D558-432E-AB0C-027E594E38AB}" srcOrd="0" destOrd="0" parTransId="{56F5A373-6503-4E27-9AE6-A9D007558D43}" sibTransId="{1D757227-CBE9-4DFC-9D88-2C75184E4DF3}"/>
    <dgm:cxn modelId="{2D399707-E90F-4797-BD68-6D4D79C6DD0A}" type="presOf" srcId="{2D299D69-1194-4ED4-8603-966F1F4FCF36}" destId="{0C38714B-DDA3-46ED-856B-7C2A6FE25558}" srcOrd="0" destOrd="0" presId="urn:microsoft.com/office/officeart/2005/8/layout/hierarchy3"/>
    <dgm:cxn modelId="{CB741D67-2327-4126-8DB7-FF4ABAFE54C4}" srcId="{A925427D-946E-4222-9DFD-D1449E0AEA21}" destId="{F2F9C13C-6C89-4B39-ACAA-247F6F477A73}" srcOrd="1" destOrd="0" parTransId="{ECBD76B5-1180-476D-A2CB-670BEE5A7A5A}" sibTransId="{D08BFF9F-9EC9-44EE-9F2E-7BD26D1AFF46}"/>
    <dgm:cxn modelId="{CB1742CF-8B7C-4745-894E-F05870A053A0}" type="presOf" srcId="{0C16BAFD-D558-432E-AB0C-027E594E38AB}" destId="{DF45E79B-7D3B-4788-BD1E-9A23F68B490A}" srcOrd="0" destOrd="0" presId="urn:microsoft.com/office/officeart/2005/8/layout/hierarchy3"/>
    <dgm:cxn modelId="{86193DF8-ADAE-468D-83E6-7FB46AEE7773}" type="presOf" srcId="{A925427D-946E-4222-9DFD-D1449E0AEA21}" destId="{10520FDE-AD0B-495C-A6F3-CF8A9A7C5030}" srcOrd="0" destOrd="0" presId="urn:microsoft.com/office/officeart/2005/8/layout/hierarchy3"/>
    <dgm:cxn modelId="{C1546C13-67C9-4CA6-B41D-D95BD5B8AC93}" type="presOf" srcId="{F2F9C13C-6C89-4B39-ACAA-247F6F477A73}" destId="{5AB4CAD4-6464-41D5-8251-2D4BE8A981FA}" srcOrd="0" destOrd="0" presId="urn:microsoft.com/office/officeart/2005/8/layout/hierarchy3"/>
    <dgm:cxn modelId="{4C64E626-9836-46E6-B75A-0BEFDF040308}" type="presOf" srcId="{C8A1DA38-0800-48DD-BED4-A06652FB4EE1}" destId="{1F8EB93F-6871-482F-917A-66D2F3F08B6E}" srcOrd="0" destOrd="0" presId="urn:microsoft.com/office/officeart/2005/8/layout/hierarchy3"/>
    <dgm:cxn modelId="{05FC4355-1B52-4E42-ACA8-25D5B1390F5A}" type="presOf" srcId="{221A914D-1F86-4952-8A32-A1FB8E9CECE3}" destId="{68E6A5C1-12D8-4EB5-9807-35A36AC8D934}" srcOrd="0" destOrd="0" presId="urn:microsoft.com/office/officeart/2005/8/layout/hierarchy3"/>
    <dgm:cxn modelId="{2D54A419-8320-4E8F-AA26-6ACF73A9E273}" type="presOf" srcId="{4DC7829D-8426-4C86-BDFE-60A11C77EA01}" destId="{9F632A2F-9912-4573-8F78-3ED05EDAE556}" srcOrd="0" destOrd="0" presId="urn:microsoft.com/office/officeart/2005/8/layout/hierarchy3"/>
    <dgm:cxn modelId="{FFF0454C-8801-422F-A091-7FBA1158B10A}" type="presOf" srcId="{AFF87746-AC93-417D-9022-2BDE3A694CD1}" destId="{8785B7DF-0705-4108-B526-A42CDF6E17CD}" srcOrd="0" destOrd="0" presId="urn:microsoft.com/office/officeart/2005/8/layout/hierarchy3"/>
    <dgm:cxn modelId="{A986A55C-59E0-409A-9E9A-1D15483AAD9F}" type="presOf" srcId="{56F5A373-6503-4E27-9AE6-A9D007558D43}" destId="{B29907C6-9634-4B39-9235-E1736A1163B1}" srcOrd="0" destOrd="0" presId="urn:microsoft.com/office/officeart/2005/8/layout/hierarchy3"/>
    <dgm:cxn modelId="{7FD9B260-1C2B-44C6-954D-B81CE0A887ED}" srcId="{EFE1C603-744A-46F3-B031-ED41FA3CA413}" destId="{2D299D69-1194-4ED4-8603-966F1F4FCF36}" srcOrd="1" destOrd="0" parTransId="{C8A1DA38-0800-48DD-BED4-A06652FB4EE1}" sibTransId="{FED311E1-77E2-4F77-8CB1-4BD28EC8E835}"/>
    <dgm:cxn modelId="{11FE5E16-956F-40E3-B3B8-D10EDA069BC7}" srcId="{F2F9C13C-6C89-4B39-ACAA-247F6F477A73}" destId="{AFF87746-AC93-417D-9022-2BDE3A694CD1}" srcOrd="1" destOrd="0" parTransId="{5C56139F-ED55-4D54-B1E6-53B894973790}" sibTransId="{8F2CC40C-4EF8-43AC-9F33-DABF051E7495}"/>
    <dgm:cxn modelId="{3E7A3A6C-EC03-4FD2-A697-EF9909C87EF7}" type="presOf" srcId="{EFE1C603-744A-46F3-B031-ED41FA3CA413}" destId="{0A96C2E4-5632-478C-83CE-14E243DD0D47}" srcOrd="0" destOrd="0" presId="urn:microsoft.com/office/officeart/2005/8/layout/hierarchy3"/>
    <dgm:cxn modelId="{28CF3160-6A8D-4B8D-A10E-6B80C308EF68}" type="presOf" srcId="{F2F9C13C-6C89-4B39-ACAA-247F6F477A73}" destId="{91F49A6D-84B3-4917-BB5C-4571B2043C7E}" srcOrd="1" destOrd="0" presId="urn:microsoft.com/office/officeart/2005/8/layout/hierarchy3"/>
    <dgm:cxn modelId="{3EEB1946-E760-46F1-9304-7749C7E6B859}" type="presOf" srcId="{EFE1C603-744A-46F3-B031-ED41FA3CA413}" destId="{877D9E79-3E18-4E15-9C20-FDBE621F4115}" srcOrd="1" destOrd="0" presId="urn:microsoft.com/office/officeart/2005/8/layout/hierarchy3"/>
    <dgm:cxn modelId="{00065D9E-8167-4DA1-A140-0F3AD5FF8C32}" type="presOf" srcId="{5C56139F-ED55-4D54-B1E6-53B894973790}" destId="{6A519414-15C7-49CE-95FF-E28521217FE1}" srcOrd="0" destOrd="0" presId="urn:microsoft.com/office/officeart/2005/8/layout/hierarchy3"/>
    <dgm:cxn modelId="{DE1574A0-383C-4484-BC09-95359C1998A9}" srcId="{A925427D-946E-4222-9DFD-D1449E0AEA21}" destId="{EFE1C603-744A-46F3-B031-ED41FA3CA413}" srcOrd="0" destOrd="0" parTransId="{F1369811-CA25-4079-B408-F43CC4CD5AA4}" sibTransId="{D02315C3-6CE0-4602-AA7D-40B01C3AACB7}"/>
    <dgm:cxn modelId="{6C4DE833-1C82-454D-A4CF-2EEF2B591E10}" type="presParOf" srcId="{10520FDE-AD0B-495C-A6F3-CF8A9A7C5030}" destId="{1155A789-2057-44C9-B5FA-8C5A6E64BF14}" srcOrd="0" destOrd="0" presId="urn:microsoft.com/office/officeart/2005/8/layout/hierarchy3"/>
    <dgm:cxn modelId="{4E775D18-500B-4F1E-9736-756CFDE87DCB}" type="presParOf" srcId="{1155A789-2057-44C9-B5FA-8C5A6E64BF14}" destId="{F59F9CF4-AFE1-4A15-9BDF-A9249481A729}" srcOrd="0" destOrd="0" presId="urn:microsoft.com/office/officeart/2005/8/layout/hierarchy3"/>
    <dgm:cxn modelId="{EDFAB685-C0BA-4B2E-913C-F69DE9EC01CD}" type="presParOf" srcId="{F59F9CF4-AFE1-4A15-9BDF-A9249481A729}" destId="{0A96C2E4-5632-478C-83CE-14E243DD0D47}" srcOrd="0" destOrd="0" presId="urn:microsoft.com/office/officeart/2005/8/layout/hierarchy3"/>
    <dgm:cxn modelId="{F283A3B5-81C7-4FCB-B59B-D81AF981340C}" type="presParOf" srcId="{F59F9CF4-AFE1-4A15-9BDF-A9249481A729}" destId="{877D9E79-3E18-4E15-9C20-FDBE621F4115}" srcOrd="1" destOrd="0" presId="urn:microsoft.com/office/officeart/2005/8/layout/hierarchy3"/>
    <dgm:cxn modelId="{584D9E0C-F4F3-4FD4-9419-3D1DB4BC2418}" type="presParOf" srcId="{1155A789-2057-44C9-B5FA-8C5A6E64BF14}" destId="{9AF8C718-26CC-4033-9069-DD3DB1B2CCB1}" srcOrd="1" destOrd="0" presId="urn:microsoft.com/office/officeart/2005/8/layout/hierarchy3"/>
    <dgm:cxn modelId="{C8847DAD-0BD8-414B-A7E0-701FDD54C900}" type="presParOf" srcId="{9AF8C718-26CC-4033-9069-DD3DB1B2CCB1}" destId="{B29907C6-9634-4B39-9235-E1736A1163B1}" srcOrd="0" destOrd="0" presId="urn:microsoft.com/office/officeart/2005/8/layout/hierarchy3"/>
    <dgm:cxn modelId="{37597917-C6D1-4617-AFC0-71CFB6E0C978}" type="presParOf" srcId="{9AF8C718-26CC-4033-9069-DD3DB1B2CCB1}" destId="{DF45E79B-7D3B-4788-BD1E-9A23F68B490A}" srcOrd="1" destOrd="0" presId="urn:microsoft.com/office/officeart/2005/8/layout/hierarchy3"/>
    <dgm:cxn modelId="{65062630-4D35-4677-9B7B-7BBD9CA2D4F2}" type="presParOf" srcId="{9AF8C718-26CC-4033-9069-DD3DB1B2CCB1}" destId="{1F8EB93F-6871-482F-917A-66D2F3F08B6E}" srcOrd="2" destOrd="0" presId="urn:microsoft.com/office/officeart/2005/8/layout/hierarchy3"/>
    <dgm:cxn modelId="{BCF28947-4299-48EA-B346-6AD9D539D9BE}" type="presParOf" srcId="{9AF8C718-26CC-4033-9069-DD3DB1B2CCB1}" destId="{0C38714B-DDA3-46ED-856B-7C2A6FE25558}" srcOrd="3" destOrd="0" presId="urn:microsoft.com/office/officeart/2005/8/layout/hierarchy3"/>
    <dgm:cxn modelId="{575D026A-4CE9-4544-9354-64E97FD434B5}" type="presParOf" srcId="{10520FDE-AD0B-495C-A6F3-CF8A9A7C5030}" destId="{4E1F777C-D3A5-456B-933B-B184A72A43C5}" srcOrd="1" destOrd="0" presId="urn:microsoft.com/office/officeart/2005/8/layout/hierarchy3"/>
    <dgm:cxn modelId="{471D9D65-8E7B-4281-B97E-2128C1EBF5F0}" type="presParOf" srcId="{4E1F777C-D3A5-456B-933B-B184A72A43C5}" destId="{FE40BB8E-FF54-40E1-B3A8-82E7B0897201}" srcOrd="0" destOrd="0" presId="urn:microsoft.com/office/officeart/2005/8/layout/hierarchy3"/>
    <dgm:cxn modelId="{427D23C8-FA49-487E-88B4-66F1BC981C8B}" type="presParOf" srcId="{FE40BB8E-FF54-40E1-B3A8-82E7B0897201}" destId="{5AB4CAD4-6464-41D5-8251-2D4BE8A981FA}" srcOrd="0" destOrd="0" presId="urn:microsoft.com/office/officeart/2005/8/layout/hierarchy3"/>
    <dgm:cxn modelId="{430EAB8F-93AF-4B7F-9681-2ACD4D22F5A0}" type="presParOf" srcId="{FE40BB8E-FF54-40E1-B3A8-82E7B0897201}" destId="{91F49A6D-84B3-4917-BB5C-4571B2043C7E}" srcOrd="1" destOrd="0" presId="urn:microsoft.com/office/officeart/2005/8/layout/hierarchy3"/>
    <dgm:cxn modelId="{E6B1A1A1-985C-4A3F-A07F-F984A551F0CA}" type="presParOf" srcId="{4E1F777C-D3A5-456B-933B-B184A72A43C5}" destId="{8E59B147-FC26-4BEC-A19E-3DE794B65E3D}" srcOrd="1" destOrd="0" presId="urn:microsoft.com/office/officeart/2005/8/layout/hierarchy3"/>
    <dgm:cxn modelId="{EF0AB58D-BCF6-44DB-B6A0-CE47A65341F9}" type="presParOf" srcId="{8E59B147-FC26-4BEC-A19E-3DE794B65E3D}" destId="{9F632A2F-9912-4573-8F78-3ED05EDAE556}" srcOrd="0" destOrd="0" presId="urn:microsoft.com/office/officeart/2005/8/layout/hierarchy3"/>
    <dgm:cxn modelId="{E84290CF-0278-48F1-8F66-131746A0A21F}" type="presParOf" srcId="{8E59B147-FC26-4BEC-A19E-3DE794B65E3D}" destId="{68E6A5C1-12D8-4EB5-9807-35A36AC8D934}" srcOrd="1" destOrd="0" presId="urn:microsoft.com/office/officeart/2005/8/layout/hierarchy3"/>
    <dgm:cxn modelId="{C0869D9E-D11F-4038-9290-D7911C961EA9}" type="presParOf" srcId="{8E59B147-FC26-4BEC-A19E-3DE794B65E3D}" destId="{6A519414-15C7-49CE-95FF-E28521217FE1}" srcOrd="2" destOrd="0" presId="urn:microsoft.com/office/officeart/2005/8/layout/hierarchy3"/>
    <dgm:cxn modelId="{2DB2E75B-89DF-4564-AE4B-B267A6B5977D}" type="presParOf" srcId="{8E59B147-FC26-4BEC-A19E-3DE794B65E3D}" destId="{8785B7DF-0705-4108-B526-A42CDF6E17CD}" srcOrd="3" destOrd="0" presId="urn:microsoft.com/office/officeart/2005/8/layout/hierarchy3"/>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64EA748-164C-4B85-B508-B5B822A7ECFD}" type="doc">
      <dgm:prSet loTypeId="urn:microsoft.com/office/officeart/2005/8/layout/chevron2" loCatId="list" qsTypeId="urn:microsoft.com/office/officeart/2005/8/quickstyle/simple1" qsCatId="simple" csTypeId="urn:microsoft.com/office/officeart/2005/8/colors/colorful4" csCatId="colorful" phldr="1"/>
      <dgm:spPr/>
      <dgm:t>
        <a:bodyPr/>
        <a:lstStyle/>
        <a:p>
          <a:endParaRPr lang="zh-CN" altLang="en-US"/>
        </a:p>
      </dgm:t>
    </dgm:pt>
    <dgm:pt modelId="{D14AB656-E2EA-4C09-882C-F6EE1AA042CD}">
      <dgm:prSet phldrT="[文本]"/>
      <dgm:spPr/>
      <dgm:t>
        <a:bodyPr/>
        <a:lstStyle/>
        <a:p>
          <a:r>
            <a:rPr lang="zh-CN" altLang="en-US" dirty="0" smtClean="0">
              <a:latin typeface="黑体" panose="02010609060101010101" pitchFamily="49" charset="-122"/>
              <a:ea typeface="黑体" panose="02010609060101010101" pitchFamily="49" charset="-122"/>
            </a:rPr>
            <a:t>原始构思</a:t>
          </a:r>
          <a:endParaRPr lang="zh-CN" altLang="en-US" dirty="0">
            <a:latin typeface="黑体" panose="02010609060101010101" pitchFamily="49" charset="-122"/>
            <a:ea typeface="黑体" panose="02010609060101010101" pitchFamily="49" charset="-122"/>
          </a:endParaRPr>
        </a:p>
      </dgm:t>
    </dgm:pt>
    <dgm:pt modelId="{0D8E9D3F-B3FC-44A8-88E1-A0A7EB1F1599}" type="parTrans" cxnId="{D8B77660-CFF4-4F4A-841B-1C7088644AA1}">
      <dgm:prSet/>
      <dgm:spPr/>
      <dgm:t>
        <a:bodyPr/>
        <a:lstStyle/>
        <a:p>
          <a:endParaRPr lang="zh-CN" altLang="en-US">
            <a:latin typeface="黑体" panose="02010609060101010101" pitchFamily="49" charset="-122"/>
            <a:ea typeface="黑体" panose="02010609060101010101" pitchFamily="49" charset="-122"/>
          </a:endParaRPr>
        </a:p>
      </dgm:t>
    </dgm:pt>
    <dgm:pt modelId="{7BD8DB96-CE3A-48F9-90B3-310D04BB69F5}" type="sibTrans" cxnId="{D8B77660-CFF4-4F4A-841B-1C7088644AA1}">
      <dgm:prSet/>
      <dgm:spPr/>
      <dgm:t>
        <a:bodyPr/>
        <a:lstStyle/>
        <a:p>
          <a:endParaRPr lang="zh-CN" altLang="en-US">
            <a:latin typeface="黑体" panose="02010609060101010101" pitchFamily="49" charset="-122"/>
            <a:ea typeface="黑体" panose="02010609060101010101" pitchFamily="49" charset="-122"/>
          </a:endParaRPr>
        </a:p>
      </dgm:t>
    </dgm:pt>
    <dgm:pt modelId="{05F8ECA8-BEF8-4988-B9AD-30C56F2E1B71}">
      <dgm:prSet phldrT="[文本]" custT="1"/>
      <dgm:spPr/>
      <dgm:t>
        <a:bodyPr/>
        <a:lstStyle/>
        <a:p>
          <a:r>
            <a:rPr lang="zh-CN" altLang="en-US" sz="1800" dirty="0" smtClean="0">
              <a:latin typeface="黑体" panose="02010609060101010101" pitchFamily="49" charset="-122"/>
              <a:ea typeface="黑体" panose="02010609060101010101" pitchFamily="49" charset="-122"/>
            </a:rPr>
            <a:t>技术方案</a:t>
          </a:r>
          <a:endParaRPr lang="zh-CN" altLang="en-US" sz="1800" dirty="0">
            <a:latin typeface="黑体" panose="02010609060101010101" pitchFamily="49" charset="-122"/>
            <a:ea typeface="黑体" panose="02010609060101010101" pitchFamily="49" charset="-122"/>
          </a:endParaRPr>
        </a:p>
      </dgm:t>
    </dgm:pt>
    <dgm:pt modelId="{9DED052A-3957-49C0-AC4E-0E4DAAEA4545}" type="parTrans" cxnId="{970A55C8-A2D2-4F1D-8C4F-9EFDE26279FE}">
      <dgm:prSet/>
      <dgm:spPr/>
      <dgm:t>
        <a:bodyPr/>
        <a:lstStyle/>
        <a:p>
          <a:endParaRPr lang="zh-CN" altLang="en-US">
            <a:latin typeface="黑体" panose="02010609060101010101" pitchFamily="49" charset="-122"/>
            <a:ea typeface="黑体" panose="02010609060101010101" pitchFamily="49" charset="-122"/>
          </a:endParaRPr>
        </a:p>
      </dgm:t>
    </dgm:pt>
    <dgm:pt modelId="{FC0522E8-2CF7-4C48-B6D6-38AD6D62A346}" type="sibTrans" cxnId="{970A55C8-A2D2-4F1D-8C4F-9EFDE26279FE}">
      <dgm:prSet/>
      <dgm:spPr/>
      <dgm:t>
        <a:bodyPr/>
        <a:lstStyle/>
        <a:p>
          <a:endParaRPr lang="zh-CN" altLang="en-US">
            <a:latin typeface="黑体" panose="02010609060101010101" pitchFamily="49" charset="-122"/>
            <a:ea typeface="黑体" panose="02010609060101010101" pitchFamily="49" charset="-122"/>
          </a:endParaRPr>
        </a:p>
      </dgm:t>
    </dgm:pt>
    <dgm:pt modelId="{83110780-459A-4FF6-AC29-412C51C32750}">
      <dgm:prSet phldrT="[文本]" custT="1"/>
      <dgm:spPr/>
      <dgm:t>
        <a:bodyPr/>
        <a:lstStyle/>
        <a:p>
          <a:r>
            <a:rPr lang="zh-CN" altLang="en-US" sz="1800" dirty="0" smtClean="0">
              <a:latin typeface="黑体" panose="02010609060101010101" pitchFamily="49" charset="-122"/>
              <a:ea typeface="黑体" panose="02010609060101010101" pitchFamily="49" charset="-122"/>
            </a:rPr>
            <a:t>效果</a:t>
          </a:r>
          <a:r>
            <a:rPr lang="en-US" altLang="zh-CN" sz="1800" dirty="0" smtClean="0">
              <a:latin typeface="黑体" panose="02010609060101010101" pitchFamily="49" charset="-122"/>
              <a:ea typeface="黑体" panose="02010609060101010101" pitchFamily="49" charset="-122"/>
            </a:rPr>
            <a:t>or</a:t>
          </a:r>
          <a:r>
            <a:rPr lang="zh-CN" altLang="en-US" sz="1800" dirty="0" smtClean="0">
              <a:latin typeface="黑体" panose="02010609060101010101" pitchFamily="49" charset="-122"/>
              <a:ea typeface="黑体" panose="02010609060101010101" pitchFamily="49" charset="-122"/>
            </a:rPr>
            <a:t>本领域存在的问题</a:t>
          </a:r>
          <a:endParaRPr lang="zh-CN" altLang="en-US" sz="1800" dirty="0">
            <a:latin typeface="黑体" panose="02010609060101010101" pitchFamily="49" charset="-122"/>
            <a:ea typeface="黑体" panose="02010609060101010101" pitchFamily="49" charset="-122"/>
          </a:endParaRPr>
        </a:p>
      </dgm:t>
    </dgm:pt>
    <dgm:pt modelId="{1898FD9E-350C-43D4-8A30-C62F6D0ECB48}" type="parTrans" cxnId="{4BB1071E-0F5A-47DE-97E0-CD1E75A48BFF}">
      <dgm:prSet/>
      <dgm:spPr/>
      <dgm:t>
        <a:bodyPr/>
        <a:lstStyle/>
        <a:p>
          <a:endParaRPr lang="zh-CN" altLang="en-US">
            <a:latin typeface="黑体" panose="02010609060101010101" pitchFamily="49" charset="-122"/>
            <a:ea typeface="黑体" panose="02010609060101010101" pitchFamily="49" charset="-122"/>
          </a:endParaRPr>
        </a:p>
      </dgm:t>
    </dgm:pt>
    <dgm:pt modelId="{6939E84A-FA7A-4BED-A196-411D318E7C16}" type="sibTrans" cxnId="{4BB1071E-0F5A-47DE-97E0-CD1E75A48BFF}">
      <dgm:prSet/>
      <dgm:spPr/>
      <dgm:t>
        <a:bodyPr/>
        <a:lstStyle/>
        <a:p>
          <a:endParaRPr lang="zh-CN" altLang="en-US">
            <a:latin typeface="黑体" panose="02010609060101010101" pitchFamily="49" charset="-122"/>
            <a:ea typeface="黑体" panose="02010609060101010101" pitchFamily="49" charset="-122"/>
          </a:endParaRPr>
        </a:p>
      </dgm:t>
    </dgm:pt>
    <dgm:pt modelId="{F8241F78-09A8-4942-A61B-594E09C07DE7}">
      <dgm:prSet phldrT="[文本]"/>
      <dgm:spPr/>
      <dgm:t>
        <a:bodyPr/>
        <a:lstStyle/>
        <a:p>
          <a:r>
            <a:rPr lang="zh-CN" altLang="en-US" dirty="0" smtClean="0">
              <a:latin typeface="黑体" panose="02010609060101010101" pitchFamily="49" charset="-122"/>
              <a:ea typeface="黑体" panose="02010609060101010101" pitchFamily="49" charset="-122"/>
            </a:rPr>
            <a:t>检索</a:t>
          </a:r>
          <a:endParaRPr lang="zh-CN" altLang="en-US" dirty="0">
            <a:latin typeface="黑体" panose="02010609060101010101" pitchFamily="49" charset="-122"/>
            <a:ea typeface="黑体" panose="02010609060101010101" pitchFamily="49" charset="-122"/>
          </a:endParaRPr>
        </a:p>
      </dgm:t>
    </dgm:pt>
    <dgm:pt modelId="{50276E9A-3F2D-4934-804C-AEAC58735369}" type="parTrans" cxnId="{7F209BC0-6943-46BD-8E53-662BB8ED00F8}">
      <dgm:prSet/>
      <dgm:spPr/>
      <dgm:t>
        <a:bodyPr/>
        <a:lstStyle/>
        <a:p>
          <a:endParaRPr lang="zh-CN" altLang="en-US">
            <a:latin typeface="黑体" panose="02010609060101010101" pitchFamily="49" charset="-122"/>
            <a:ea typeface="黑体" panose="02010609060101010101" pitchFamily="49" charset="-122"/>
          </a:endParaRPr>
        </a:p>
      </dgm:t>
    </dgm:pt>
    <dgm:pt modelId="{BCFC26EF-E174-4542-BC38-7C697A63D20D}" type="sibTrans" cxnId="{7F209BC0-6943-46BD-8E53-662BB8ED00F8}">
      <dgm:prSet/>
      <dgm:spPr/>
      <dgm:t>
        <a:bodyPr/>
        <a:lstStyle/>
        <a:p>
          <a:endParaRPr lang="zh-CN" altLang="en-US">
            <a:latin typeface="黑体" panose="02010609060101010101" pitchFamily="49" charset="-122"/>
            <a:ea typeface="黑体" panose="02010609060101010101" pitchFamily="49" charset="-122"/>
          </a:endParaRPr>
        </a:p>
      </dgm:t>
    </dgm:pt>
    <dgm:pt modelId="{0C6B5FA3-FDA8-4459-B100-4572C406D490}">
      <dgm:prSet phldrT="[文本]" custT="1"/>
      <dgm:spPr/>
      <dgm:t>
        <a:bodyPr/>
        <a:lstStyle/>
        <a:p>
          <a:r>
            <a:rPr lang="zh-CN" altLang="en-US" sz="1800" dirty="0" smtClean="0">
              <a:latin typeface="黑体" panose="02010609060101010101" pitchFamily="49" charset="-122"/>
              <a:ea typeface="黑体" panose="02010609060101010101" pitchFamily="49" charset="-122"/>
            </a:rPr>
            <a:t>不具备新颖性</a:t>
          </a:r>
          <a:endParaRPr lang="zh-CN" altLang="en-US" sz="1800" dirty="0">
            <a:latin typeface="黑体" panose="02010609060101010101" pitchFamily="49" charset="-122"/>
            <a:ea typeface="黑体" panose="02010609060101010101" pitchFamily="49" charset="-122"/>
          </a:endParaRPr>
        </a:p>
      </dgm:t>
    </dgm:pt>
    <dgm:pt modelId="{998CE901-46EE-4320-8A00-470DF8444B9D}" type="parTrans" cxnId="{0428C103-E96B-4CE0-AA1E-82B3FB1890A3}">
      <dgm:prSet/>
      <dgm:spPr/>
      <dgm:t>
        <a:bodyPr/>
        <a:lstStyle/>
        <a:p>
          <a:endParaRPr lang="zh-CN" altLang="en-US">
            <a:latin typeface="黑体" panose="02010609060101010101" pitchFamily="49" charset="-122"/>
            <a:ea typeface="黑体" panose="02010609060101010101" pitchFamily="49" charset="-122"/>
          </a:endParaRPr>
        </a:p>
      </dgm:t>
    </dgm:pt>
    <dgm:pt modelId="{38E07BFB-C3F2-4678-8AD0-E4D0E0BDE8D8}" type="sibTrans" cxnId="{0428C103-E96B-4CE0-AA1E-82B3FB1890A3}">
      <dgm:prSet/>
      <dgm:spPr/>
      <dgm:t>
        <a:bodyPr/>
        <a:lstStyle/>
        <a:p>
          <a:endParaRPr lang="zh-CN" altLang="en-US">
            <a:latin typeface="黑体" panose="02010609060101010101" pitchFamily="49" charset="-122"/>
            <a:ea typeface="黑体" panose="02010609060101010101" pitchFamily="49" charset="-122"/>
          </a:endParaRPr>
        </a:p>
      </dgm:t>
    </dgm:pt>
    <dgm:pt modelId="{ABFDC69C-36C2-49EA-8075-E732ABA2EFB1}">
      <dgm:prSet phldrT="[文本]" custT="1"/>
      <dgm:spPr/>
      <dgm:t>
        <a:bodyPr/>
        <a:lstStyle/>
        <a:p>
          <a:r>
            <a:rPr lang="zh-CN" altLang="en-US" sz="1800" dirty="0" smtClean="0">
              <a:latin typeface="黑体" panose="02010609060101010101" pitchFamily="49" charset="-122"/>
              <a:ea typeface="黑体" panose="02010609060101010101" pitchFamily="49" charset="-122"/>
            </a:rPr>
            <a:t>具备新颖性，创造性？</a:t>
          </a:r>
          <a:endParaRPr lang="zh-CN" altLang="en-US" sz="1800" dirty="0">
            <a:latin typeface="黑体" panose="02010609060101010101" pitchFamily="49" charset="-122"/>
            <a:ea typeface="黑体" panose="02010609060101010101" pitchFamily="49" charset="-122"/>
          </a:endParaRPr>
        </a:p>
      </dgm:t>
    </dgm:pt>
    <dgm:pt modelId="{3B307403-07E7-41E9-8BB6-8C844900493E}" type="parTrans" cxnId="{C1B212E5-B6DA-4DDE-BC9E-68DAC2D6FC08}">
      <dgm:prSet/>
      <dgm:spPr/>
      <dgm:t>
        <a:bodyPr/>
        <a:lstStyle/>
        <a:p>
          <a:endParaRPr lang="zh-CN" altLang="en-US">
            <a:latin typeface="黑体" panose="02010609060101010101" pitchFamily="49" charset="-122"/>
            <a:ea typeface="黑体" panose="02010609060101010101" pitchFamily="49" charset="-122"/>
          </a:endParaRPr>
        </a:p>
      </dgm:t>
    </dgm:pt>
    <dgm:pt modelId="{B8D569E7-4B91-4109-9D12-6FB50AD16F70}" type="sibTrans" cxnId="{C1B212E5-B6DA-4DDE-BC9E-68DAC2D6FC08}">
      <dgm:prSet/>
      <dgm:spPr/>
      <dgm:t>
        <a:bodyPr/>
        <a:lstStyle/>
        <a:p>
          <a:endParaRPr lang="zh-CN" altLang="en-US">
            <a:latin typeface="黑体" panose="02010609060101010101" pitchFamily="49" charset="-122"/>
            <a:ea typeface="黑体" panose="02010609060101010101" pitchFamily="49" charset="-122"/>
          </a:endParaRPr>
        </a:p>
      </dgm:t>
    </dgm:pt>
    <dgm:pt modelId="{749A6B28-7D26-4EF9-83D9-143D8D51B1E6}">
      <dgm:prSet phldrT="[文本]"/>
      <dgm:spPr/>
      <dgm:t>
        <a:bodyPr/>
        <a:lstStyle/>
        <a:p>
          <a:r>
            <a:rPr lang="zh-CN" altLang="en-US" dirty="0" smtClean="0">
              <a:latin typeface="黑体" panose="02010609060101010101" pitchFamily="49" charset="-122"/>
              <a:ea typeface="黑体" panose="02010609060101010101" pitchFamily="49" charset="-122"/>
            </a:rPr>
            <a:t>挖掘</a:t>
          </a:r>
          <a:endParaRPr lang="zh-CN" altLang="en-US" dirty="0">
            <a:latin typeface="黑体" panose="02010609060101010101" pitchFamily="49" charset="-122"/>
            <a:ea typeface="黑体" panose="02010609060101010101" pitchFamily="49" charset="-122"/>
          </a:endParaRPr>
        </a:p>
      </dgm:t>
    </dgm:pt>
    <dgm:pt modelId="{7D10E85B-7336-4A23-8119-805BBC731A19}" type="parTrans" cxnId="{003F7012-A5D0-42DE-8BB9-40E2F9255ED1}">
      <dgm:prSet/>
      <dgm:spPr/>
      <dgm:t>
        <a:bodyPr/>
        <a:lstStyle/>
        <a:p>
          <a:endParaRPr lang="zh-CN" altLang="en-US">
            <a:latin typeface="黑体" panose="02010609060101010101" pitchFamily="49" charset="-122"/>
            <a:ea typeface="黑体" panose="02010609060101010101" pitchFamily="49" charset="-122"/>
          </a:endParaRPr>
        </a:p>
      </dgm:t>
    </dgm:pt>
    <dgm:pt modelId="{35F27BB1-CCB1-48BA-A75E-D0C2E300FE99}" type="sibTrans" cxnId="{003F7012-A5D0-42DE-8BB9-40E2F9255ED1}">
      <dgm:prSet/>
      <dgm:spPr/>
      <dgm:t>
        <a:bodyPr/>
        <a:lstStyle/>
        <a:p>
          <a:endParaRPr lang="zh-CN" altLang="en-US">
            <a:latin typeface="黑体" panose="02010609060101010101" pitchFamily="49" charset="-122"/>
            <a:ea typeface="黑体" panose="02010609060101010101" pitchFamily="49" charset="-122"/>
          </a:endParaRPr>
        </a:p>
      </dgm:t>
    </dgm:pt>
    <dgm:pt modelId="{ADF2EFF8-730C-4C45-8E40-E898F2A20817}">
      <dgm:prSet phldrT="[文本]" custT="1"/>
      <dgm:spPr/>
      <dgm:t>
        <a:bodyPr/>
        <a:lstStyle/>
        <a:p>
          <a:r>
            <a:rPr lang="zh-CN" altLang="en-US" sz="1800" dirty="0" smtClean="0">
              <a:latin typeface="黑体" panose="02010609060101010101" pitchFamily="49" charset="-122"/>
              <a:ea typeface="黑体" panose="02010609060101010101" pitchFamily="49" charset="-122"/>
            </a:rPr>
            <a:t>适应性改进</a:t>
          </a:r>
          <a:endParaRPr lang="zh-CN" altLang="en-US" sz="1800" dirty="0">
            <a:latin typeface="黑体" panose="02010609060101010101" pitchFamily="49" charset="-122"/>
            <a:ea typeface="黑体" panose="02010609060101010101" pitchFamily="49" charset="-122"/>
          </a:endParaRPr>
        </a:p>
      </dgm:t>
    </dgm:pt>
    <dgm:pt modelId="{FF5FA4EE-8D14-42A0-BA90-980D904E6DB3}" type="parTrans" cxnId="{03706B2C-900C-40D8-A5E9-1598EEC05249}">
      <dgm:prSet/>
      <dgm:spPr/>
      <dgm:t>
        <a:bodyPr/>
        <a:lstStyle/>
        <a:p>
          <a:endParaRPr lang="zh-CN" altLang="en-US">
            <a:latin typeface="黑体" panose="02010609060101010101" pitchFamily="49" charset="-122"/>
            <a:ea typeface="黑体" panose="02010609060101010101" pitchFamily="49" charset="-122"/>
          </a:endParaRPr>
        </a:p>
      </dgm:t>
    </dgm:pt>
    <dgm:pt modelId="{DE2FBE23-5DAC-441D-9456-ABF8A4096599}" type="sibTrans" cxnId="{03706B2C-900C-40D8-A5E9-1598EEC05249}">
      <dgm:prSet/>
      <dgm:spPr/>
      <dgm:t>
        <a:bodyPr/>
        <a:lstStyle/>
        <a:p>
          <a:endParaRPr lang="zh-CN" altLang="en-US">
            <a:latin typeface="黑体" panose="02010609060101010101" pitchFamily="49" charset="-122"/>
            <a:ea typeface="黑体" panose="02010609060101010101" pitchFamily="49" charset="-122"/>
          </a:endParaRPr>
        </a:p>
      </dgm:t>
    </dgm:pt>
    <dgm:pt modelId="{8B1DFFCF-016A-437A-8A2B-739D63481C75}">
      <dgm:prSet phldrT="[文本]" custT="1"/>
      <dgm:spPr/>
      <dgm:t>
        <a:bodyPr/>
        <a:lstStyle/>
        <a:p>
          <a:r>
            <a:rPr lang="zh-CN" altLang="en-US" sz="1800" dirty="0" smtClean="0">
              <a:latin typeface="黑体" panose="02010609060101010101" pitchFamily="49" charset="-122"/>
              <a:ea typeface="黑体" panose="02010609060101010101" pitchFamily="49" charset="-122"/>
            </a:rPr>
            <a:t>替代方案</a:t>
          </a:r>
          <a:endParaRPr lang="zh-CN" altLang="en-US" sz="1800" dirty="0">
            <a:latin typeface="黑体" panose="02010609060101010101" pitchFamily="49" charset="-122"/>
            <a:ea typeface="黑体" panose="02010609060101010101" pitchFamily="49" charset="-122"/>
          </a:endParaRPr>
        </a:p>
      </dgm:t>
    </dgm:pt>
    <dgm:pt modelId="{F26BA9A1-EEDB-4939-87D9-46E4E48DB414}" type="parTrans" cxnId="{8564E4C9-F0E1-40CD-A0E3-567C7D8B0290}">
      <dgm:prSet/>
      <dgm:spPr/>
      <dgm:t>
        <a:bodyPr/>
        <a:lstStyle/>
        <a:p>
          <a:endParaRPr lang="zh-CN" altLang="en-US">
            <a:latin typeface="黑体" panose="02010609060101010101" pitchFamily="49" charset="-122"/>
            <a:ea typeface="黑体" panose="02010609060101010101" pitchFamily="49" charset="-122"/>
          </a:endParaRPr>
        </a:p>
      </dgm:t>
    </dgm:pt>
    <dgm:pt modelId="{E4F4ABCD-BB14-439C-8FBA-D6BBDFCFF453}" type="sibTrans" cxnId="{8564E4C9-F0E1-40CD-A0E3-567C7D8B0290}">
      <dgm:prSet/>
      <dgm:spPr/>
      <dgm:t>
        <a:bodyPr/>
        <a:lstStyle/>
        <a:p>
          <a:endParaRPr lang="zh-CN" altLang="en-US">
            <a:latin typeface="黑体" panose="02010609060101010101" pitchFamily="49" charset="-122"/>
            <a:ea typeface="黑体" panose="02010609060101010101" pitchFamily="49" charset="-122"/>
          </a:endParaRPr>
        </a:p>
      </dgm:t>
    </dgm:pt>
    <dgm:pt modelId="{AE1A6772-96F6-4E75-A6FF-2E84D291FB90}">
      <dgm:prSet/>
      <dgm:spPr/>
      <dgm:t>
        <a:bodyPr/>
        <a:lstStyle/>
        <a:p>
          <a:r>
            <a:rPr lang="zh-CN" altLang="en-US" dirty="0" smtClean="0">
              <a:latin typeface="黑体" panose="02010609060101010101" pitchFamily="49" charset="-122"/>
              <a:ea typeface="黑体" panose="02010609060101010101" pitchFamily="49" charset="-122"/>
            </a:rPr>
            <a:t>筛选</a:t>
          </a:r>
          <a:endParaRPr lang="zh-CN" altLang="en-US" dirty="0">
            <a:latin typeface="黑体" panose="02010609060101010101" pitchFamily="49" charset="-122"/>
            <a:ea typeface="黑体" panose="02010609060101010101" pitchFamily="49" charset="-122"/>
          </a:endParaRPr>
        </a:p>
      </dgm:t>
    </dgm:pt>
    <dgm:pt modelId="{ABD504CD-12C2-4FE3-B667-B6757D0D89D9}" type="parTrans" cxnId="{2DAA3A6E-4455-481F-9B00-725BD1E5B80B}">
      <dgm:prSet/>
      <dgm:spPr/>
      <dgm:t>
        <a:bodyPr/>
        <a:lstStyle/>
        <a:p>
          <a:endParaRPr lang="zh-CN" altLang="en-US">
            <a:latin typeface="黑体" panose="02010609060101010101" pitchFamily="49" charset="-122"/>
            <a:ea typeface="黑体" panose="02010609060101010101" pitchFamily="49" charset="-122"/>
          </a:endParaRPr>
        </a:p>
      </dgm:t>
    </dgm:pt>
    <dgm:pt modelId="{625DD903-D716-421D-A15E-8FDF7B494B51}" type="sibTrans" cxnId="{2DAA3A6E-4455-481F-9B00-725BD1E5B80B}">
      <dgm:prSet/>
      <dgm:spPr/>
      <dgm:t>
        <a:bodyPr/>
        <a:lstStyle/>
        <a:p>
          <a:endParaRPr lang="zh-CN" altLang="en-US">
            <a:latin typeface="黑体" panose="02010609060101010101" pitchFamily="49" charset="-122"/>
            <a:ea typeface="黑体" panose="02010609060101010101" pitchFamily="49" charset="-122"/>
          </a:endParaRPr>
        </a:p>
      </dgm:t>
    </dgm:pt>
    <dgm:pt modelId="{12448124-B19D-4621-A749-D9C1424CB010}">
      <dgm:prSet custT="1"/>
      <dgm:spPr/>
      <dgm:t>
        <a:bodyPr/>
        <a:lstStyle/>
        <a:p>
          <a:r>
            <a:rPr lang="zh-CN" altLang="en-US" sz="1800" dirty="0" smtClean="0">
              <a:latin typeface="黑体" panose="02010609060101010101" pitchFamily="49" charset="-122"/>
              <a:ea typeface="黑体" panose="02010609060101010101" pitchFamily="49" charset="-122"/>
            </a:rPr>
            <a:t>高价值专利</a:t>
          </a:r>
          <a:endParaRPr lang="zh-CN" altLang="en-US" sz="1800" dirty="0">
            <a:latin typeface="黑体" panose="02010609060101010101" pitchFamily="49" charset="-122"/>
            <a:ea typeface="黑体" panose="02010609060101010101" pitchFamily="49" charset="-122"/>
          </a:endParaRPr>
        </a:p>
      </dgm:t>
    </dgm:pt>
    <dgm:pt modelId="{6C8F8AA2-D0B0-4D8A-908E-EBA4FAF5B2C8}" type="parTrans" cxnId="{52E4C53E-F7B3-479B-B0C2-5AAD1C9C9AA6}">
      <dgm:prSet/>
      <dgm:spPr/>
      <dgm:t>
        <a:bodyPr/>
        <a:lstStyle/>
        <a:p>
          <a:endParaRPr lang="zh-CN" altLang="en-US">
            <a:latin typeface="黑体" panose="02010609060101010101" pitchFamily="49" charset="-122"/>
            <a:ea typeface="黑体" panose="02010609060101010101" pitchFamily="49" charset="-122"/>
          </a:endParaRPr>
        </a:p>
      </dgm:t>
    </dgm:pt>
    <dgm:pt modelId="{8E76DCB3-46A6-44CA-BB61-81E985D4F7DA}" type="sibTrans" cxnId="{52E4C53E-F7B3-479B-B0C2-5AAD1C9C9AA6}">
      <dgm:prSet/>
      <dgm:spPr/>
      <dgm:t>
        <a:bodyPr/>
        <a:lstStyle/>
        <a:p>
          <a:endParaRPr lang="zh-CN" altLang="en-US">
            <a:latin typeface="黑体" panose="02010609060101010101" pitchFamily="49" charset="-122"/>
            <a:ea typeface="黑体" panose="02010609060101010101" pitchFamily="49" charset="-122"/>
          </a:endParaRPr>
        </a:p>
      </dgm:t>
    </dgm:pt>
    <dgm:pt modelId="{A3E5236E-48E5-453F-A9B5-0480307A8C17}">
      <dgm:prSet custT="1"/>
      <dgm:spPr/>
      <dgm:t>
        <a:bodyPr/>
        <a:lstStyle/>
        <a:p>
          <a:r>
            <a:rPr lang="zh-CN" altLang="en-US" sz="1800" dirty="0" smtClean="0">
              <a:latin typeface="黑体" panose="02010609060101010101" pitchFamily="49" charset="-122"/>
              <a:ea typeface="黑体" panose="02010609060101010101" pitchFamily="49" charset="-122"/>
            </a:rPr>
            <a:t>专利组合</a:t>
          </a:r>
          <a:endParaRPr lang="zh-CN" altLang="en-US" sz="1800" dirty="0">
            <a:latin typeface="黑体" panose="02010609060101010101" pitchFamily="49" charset="-122"/>
            <a:ea typeface="黑体" panose="02010609060101010101" pitchFamily="49" charset="-122"/>
          </a:endParaRPr>
        </a:p>
      </dgm:t>
    </dgm:pt>
    <dgm:pt modelId="{F473B85E-21D3-485E-8387-2D861B23E482}" type="parTrans" cxnId="{F33D34DE-B7B9-43E3-B1C5-F188A6E869D9}">
      <dgm:prSet/>
      <dgm:spPr/>
      <dgm:t>
        <a:bodyPr/>
        <a:lstStyle/>
        <a:p>
          <a:endParaRPr lang="zh-CN" altLang="en-US">
            <a:latin typeface="黑体" panose="02010609060101010101" pitchFamily="49" charset="-122"/>
            <a:ea typeface="黑体" panose="02010609060101010101" pitchFamily="49" charset="-122"/>
          </a:endParaRPr>
        </a:p>
      </dgm:t>
    </dgm:pt>
    <dgm:pt modelId="{124875FE-2FB3-4F9C-8EEE-9954BEE88AC8}" type="sibTrans" cxnId="{F33D34DE-B7B9-43E3-B1C5-F188A6E869D9}">
      <dgm:prSet/>
      <dgm:spPr/>
      <dgm:t>
        <a:bodyPr/>
        <a:lstStyle/>
        <a:p>
          <a:endParaRPr lang="zh-CN" altLang="en-US">
            <a:latin typeface="黑体" panose="02010609060101010101" pitchFamily="49" charset="-122"/>
            <a:ea typeface="黑体" panose="02010609060101010101" pitchFamily="49" charset="-122"/>
          </a:endParaRPr>
        </a:p>
      </dgm:t>
    </dgm:pt>
    <dgm:pt modelId="{6FF24AD9-69E5-42D7-B697-14CC74149788}" type="pres">
      <dgm:prSet presAssocID="{464EA748-164C-4B85-B508-B5B822A7ECFD}" presName="linearFlow" presStyleCnt="0">
        <dgm:presLayoutVars>
          <dgm:dir/>
          <dgm:animLvl val="lvl"/>
          <dgm:resizeHandles val="exact"/>
        </dgm:presLayoutVars>
      </dgm:prSet>
      <dgm:spPr/>
      <dgm:t>
        <a:bodyPr/>
        <a:lstStyle/>
        <a:p>
          <a:endParaRPr lang="zh-CN" altLang="en-US"/>
        </a:p>
      </dgm:t>
    </dgm:pt>
    <dgm:pt modelId="{28FD6DD8-8B8D-46D8-828D-B7AC50E6FD7E}" type="pres">
      <dgm:prSet presAssocID="{D14AB656-E2EA-4C09-882C-F6EE1AA042CD}" presName="composite" presStyleCnt="0"/>
      <dgm:spPr/>
    </dgm:pt>
    <dgm:pt modelId="{E6E2E87D-B9A3-43E1-9489-B11BB14B8FA1}" type="pres">
      <dgm:prSet presAssocID="{D14AB656-E2EA-4C09-882C-F6EE1AA042CD}" presName="parentText" presStyleLbl="alignNode1" presStyleIdx="0" presStyleCnt="4">
        <dgm:presLayoutVars>
          <dgm:chMax val="1"/>
          <dgm:bulletEnabled val="1"/>
        </dgm:presLayoutVars>
      </dgm:prSet>
      <dgm:spPr/>
      <dgm:t>
        <a:bodyPr/>
        <a:lstStyle/>
        <a:p>
          <a:endParaRPr lang="zh-CN" altLang="en-US"/>
        </a:p>
      </dgm:t>
    </dgm:pt>
    <dgm:pt modelId="{670A1464-8592-4C56-BD2D-9CE2528EABCA}" type="pres">
      <dgm:prSet presAssocID="{D14AB656-E2EA-4C09-882C-F6EE1AA042CD}" presName="descendantText" presStyleLbl="alignAcc1" presStyleIdx="0" presStyleCnt="4">
        <dgm:presLayoutVars>
          <dgm:bulletEnabled val="1"/>
        </dgm:presLayoutVars>
      </dgm:prSet>
      <dgm:spPr/>
      <dgm:t>
        <a:bodyPr/>
        <a:lstStyle/>
        <a:p>
          <a:endParaRPr lang="zh-CN" altLang="en-US"/>
        </a:p>
      </dgm:t>
    </dgm:pt>
    <dgm:pt modelId="{57682F81-B50E-43AD-8FAB-6AE90E4D527A}" type="pres">
      <dgm:prSet presAssocID="{7BD8DB96-CE3A-48F9-90B3-310D04BB69F5}" presName="sp" presStyleCnt="0"/>
      <dgm:spPr/>
    </dgm:pt>
    <dgm:pt modelId="{E3F13159-5762-40C8-B456-F784286E8341}" type="pres">
      <dgm:prSet presAssocID="{F8241F78-09A8-4942-A61B-594E09C07DE7}" presName="composite" presStyleCnt="0"/>
      <dgm:spPr/>
    </dgm:pt>
    <dgm:pt modelId="{9F032F44-A0B6-414C-A7CF-1913E770F95E}" type="pres">
      <dgm:prSet presAssocID="{F8241F78-09A8-4942-A61B-594E09C07DE7}" presName="parentText" presStyleLbl="alignNode1" presStyleIdx="1" presStyleCnt="4">
        <dgm:presLayoutVars>
          <dgm:chMax val="1"/>
          <dgm:bulletEnabled val="1"/>
        </dgm:presLayoutVars>
      </dgm:prSet>
      <dgm:spPr/>
      <dgm:t>
        <a:bodyPr/>
        <a:lstStyle/>
        <a:p>
          <a:endParaRPr lang="zh-CN" altLang="en-US"/>
        </a:p>
      </dgm:t>
    </dgm:pt>
    <dgm:pt modelId="{350959C2-4688-4F51-9E42-296949B30427}" type="pres">
      <dgm:prSet presAssocID="{F8241F78-09A8-4942-A61B-594E09C07DE7}" presName="descendantText" presStyleLbl="alignAcc1" presStyleIdx="1" presStyleCnt="4">
        <dgm:presLayoutVars>
          <dgm:bulletEnabled val="1"/>
        </dgm:presLayoutVars>
      </dgm:prSet>
      <dgm:spPr/>
      <dgm:t>
        <a:bodyPr/>
        <a:lstStyle/>
        <a:p>
          <a:endParaRPr lang="zh-CN" altLang="en-US"/>
        </a:p>
      </dgm:t>
    </dgm:pt>
    <dgm:pt modelId="{42C9AF90-CB87-43B5-A254-B3F8ABEABD12}" type="pres">
      <dgm:prSet presAssocID="{BCFC26EF-E174-4542-BC38-7C697A63D20D}" presName="sp" presStyleCnt="0"/>
      <dgm:spPr/>
    </dgm:pt>
    <dgm:pt modelId="{4D7F5BBD-5412-4430-A2C2-A029241CE89B}" type="pres">
      <dgm:prSet presAssocID="{749A6B28-7D26-4EF9-83D9-143D8D51B1E6}" presName="composite" presStyleCnt="0"/>
      <dgm:spPr/>
    </dgm:pt>
    <dgm:pt modelId="{3E3CCAE5-D004-4953-9A17-B7B3D0EFB428}" type="pres">
      <dgm:prSet presAssocID="{749A6B28-7D26-4EF9-83D9-143D8D51B1E6}" presName="parentText" presStyleLbl="alignNode1" presStyleIdx="2" presStyleCnt="4">
        <dgm:presLayoutVars>
          <dgm:chMax val="1"/>
          <dgm:bulletEnabled val="1"/>
        </dgm:presLayoutVars>
      </dgm:prSet>
      <dgm:spPr/>
      <dgm:t>
        <a:bodyPr/>
        <a:lstStyle/>
        <a:p>
          <a:endParaRPr lang="zh-CN" altLang="en-US"/>
        </a:p>
      </dgm:t>
    </dgm:pt>
    <dgm:pt modelId="{CC6D4A98-852B-43D6-9DB5-87F288F7F7B0}" type="pres">
      <dgm:prSet presAssocID="{749A6B28-7D26-4EF9-83D9-143D8D51B1E6}" presName="descendantText" presStyleLbl="alignAcc1" presStyleIdx="2" presStyleCnt="4">
        <dgm:presLayoutVars>
          <dgm:bulletEnabled val="1"/>
        </dgm:presLayoutVars>
      </dgm:prSet>
      <dgm:spPr/>
      <dgm:t>
        <a:bodyPr/>
        <a:lstStyle/>
        <a:p>
          <a:endParaRPr lang="zh-CN" altLang="en-US"/>
        </a:p>
      </dgm:t>
    </dgm:pt>
    <dgm:pt modelId="{1E16DC1B-15AD-411C-B2B9-31065DD6FB06}" type="pres">
      <dgm:prSet presAssocID="{35F27BB1-CCB1-48BA-A75E-D0C2E300FE99}" presName="sp" presStyleCnt="0"/>
      <dgm:spPr/>
    </dgm:pt>
    <dgm:pt modelId="{FC99B51D-4596-4AC5-966A-BE0186B43707}" type="pres">
      <dgm:prSet presAssocID="{AE1A6772-96F6-4E75-A6FF-2E84D291FB90}" presName="composite" presStyleCnt="0"/>
      <dgm:spPr/>
    </dgm:pt>
    <dgm:pt modelId="{605BFCC6-8928-40FD-BDE5-E95DF194A032}" type="pres">
      <dgm:prSet presAssocID="{AE1A6772-96F6-4E75-A6FF-2E84D291FB90}" presName="parentText" presStyleLbl="alignNode1" presStyleIdx="3" presStyleCnt="4">
        <dgm:presLayoutVars>
          <dgm:chMax val="1"/>
          <dgm:bulletEnabled val="1"/>
        </dgm:presLayoutVars>
      </dgm:prSet>
      <dgm:spPr/>
      <dgm:t>
        <a:bodyPr/>
        <a:lstStyle/>
        <a:p>
          <a:endParaRPr lang="zh-CN" altLang="en-US"/>
        </a:p>
      </dgm:t>
    </dgm:pt>
    <dgm:pt modelId="{7F0AC048-6066-4357-82C9-A6C9CDF2A0AE}" type="pres">
      <dgm:prSet presAssocID="{AE1A6772-96F6-4E75-A6FF-2E84D291FB90}" presName="descendantText" presStyleLbl="alignAcc1" presStyleIdx="3" presStyleCnt="4">
        <dgm:presLayoutVars>
          <dgm:bulletEnabled val="1"/>
        </dgm:presLayoutVars>
      </dgm:prSet>
      <dgm:spPr/>
      <dgm:t>
        <a:bodyPr/>
        <a:lstStyle/>
        <a:p>
          <a:endParaRPr lang="zh-CN" altLang="en-US"/>
        </a:p>
      </dgm:t>
    </dgm:pt>
  </dgm:ptLst>
  <dgm:cxnLst>
    <dgm:cxn modelId="{55DE7DD6-0E93-4ED4-8FB4-CEC5EF479184}" type="presOf" srcId="{05F8ECA8-BEF8-4988-B9AD-30C56F2E1B71}" destId="{670A1464-8592-4C56-BD2D-9CE2528EABCA}" srcOrd="0" destOrd="0" presId="urn:microsoft.com/office/officeart/2005/8/layout/chevron2"/>
    <dgm:cxn modelId="{1D4F2476-F2B8-407F-87FA-811236CA9F84}" type="presOf" srcId="{0C6B5FA3-FDA8-4459-B100-4572C406D490}" destId="{350959C2-4688-4F51-9E42-296949B30427}" srcOrd="0" destOrd="0" presId="urn:microsoft.com/office/officeart/2005/8/layout/chevron2"/>
    <dgm:cxn modelId="{0428C103-E96B-4CE0-AA1E-82B3FB1890A3}" srcId="{F8241F78-09A8-4942-A61B-594E09C07DE7}" destId="{0C6B5FA3-FDA8-4459-B100-4572C406D490}" srcOrd="0" destOrd="0" parTransId="{998CE901-46EE-4320-8A00-470DF8444B9D}" sibTransId="{38E07BFB-C3F2-4678-8AD0-E4D0E0BDE8D8}"/>
    <dgm:cxn modelId="{003F7012-A5D0-42DE-8BB9-40E2F9255ED1}" srcId="{464EA748-164C-4B85-B508-B5B822A7ECFD}" destId="{749A6B28-7D26-4EF9-83D9-143D8D51B1E6}" srcOrd="2" destOrd="0" parTransId="{7D10E85B-7336-4A23-8119-805BBC731A19}" sibTransId="{35F27BB1-CCB1-48BA-A75E-D0C2E300FE99}"/>
    <dgm:cxn modelId="{C1B212E5-B6DA-4DDE-BC9E-68DAC2D6FC08}" srcId="{F8241F78-09A8-4942-A61B-594E09C07DE7}" destId="{ABFDC69C-36C2-49EA-8075-E732ABA2EFB1}" srcOrd="1" destOrd="0" parTransId="{3B307403-07E7-41E9-8BB6-8C844900493E}" sibTransId="{B8D569E7-4B91-4109-9D12-6FB50AD16F70}"/>
    <dgm:cxn modelId="{AEACBF67-03FA-480A-8FB7-4BBB214D33DC}" type="presOf" srcId="{ADF2EFF8-730C-4C45-8E40-E898F2A20817}" destId="{CC6D4A98-852B-43D6-9DB5-87F288F7F7B0}" srcOrd="0" destOrd="0" presId="urn:microsoft.com/office/officeart/2005/8/layout/chevron2"/>
    <dgm:cxn modelId="{5C97443E-129D-4FD6-8819-2FAE8C6C1A8E}" type="presOf" srcId="{ABFDC69C-36C2-49EA-8075-E732ABA2EFB1}" destId="{350959C2-4688-4F51-9E42-296949B30427}" srcOrd="0" destOrd="1" presId="urn:microsoft.com/office/officeart/2005/8/layout/chevron2"/>
    <dgm:cxn modelId="{F33D34DE-B7B9-43E3-B1C5-F188A6E869D9}" srcId="{AE1A6772-96F6-4E75-A6FF-2E84D291FB90}" destId="{A3E5236E-48E5-453F-A9B5-0480307A8C17}" srcOrd="1" destOrd="0" parTransId="{F473B85E-21D3-485E-8387-2D861B23E482}" sibTransId="{124875FE-2FB3-4F9C-8EEE-9954BEE88AC8}"/>
    <dgm:cxn modelId="{52E4C53E-F7B3-479B-B0C2-5AAD1C9C9AA6}" srcId="{AE1A6772-96F6-4E75-A6FF-2E84D291FB90}" destId="{12448124-B19D-4621-A749-D9C1424CB010}" srcOrd="0" destOrd="0" parTransId="{6C8F8AA2-D0B0-4D8A-908E-EBA4FAF5B2C8}" sibTransId="{8E76DCB3-46A6-44CA-BB61-81E985D4F7DA}"/>
    <dgm:cxn modelId="{66F0C2A8-6B7E-4F70-B5BD-59ADE47361B4}" type="presOf" srcId="{F8241F78-09A8-4942-A61B-594E09C07DE7}" destId="{9F032F44-A0B6-414C-A7CF-1913E770F95E}" srcOrd="0" destOrd="0" presId="urn:microsoft.com/office/officeart/2005/8/layout/chevron2"/>
    <dgm:cxn modelId="{EAF1E0A3-BD54-4CD4-BD92-6B7407682354}" type="presOf" srcId="{12448124-B19D-4621-A749-D9C1424CB010}" destId="{7F0AC048-6066-4357-82C9-A6C9CDF2A0AE}" srcOrd="0" destOrd="0" presId="urn:microsoft.com/office/officeart/2005/8/layout/chevron2"/>
    <dgm:cxn modelId="{6BA9494F-2FC5-4A26-AED8-5D8CEE29C13C}" type="presOf" srcId="{8B1DFFCF-016A-437A-8A2B-739D63481C75}" destId="{CC6D4A98-852B-43D6-9DB5-87F288F7F7B0}" srcOrd="0" destOrd="1" presId="urn:microsoft.com/office/officeart/2005/8/layout/chevron2"/>
    <dgm:cxn modelId="{2DAA3A6E-4455-481F-9B00-725BD1E5B80B}" srcId="{464EA748-164C-4B85-B508-B5B822A7ECFD}" destId="{AE1A6772-96F6-4E75-A6FF-2E84D291FB90}" srcOrd="3" destOrd="0" parTransId="{ABD504CD-12C2-4FE3-B667-B6757D0D89D9}" sibTransId="{625DD903-D716-421D-A15E-8FDF7B494B51}"/>
    <dgm:cxn modelId="{06710839-BAE8-4924-B04F-12B3D49FD450}" type="presOf" srcId="{AE1A6772-96F6-4E75-A6FF-2E84D291FB90}" destId="{605BFCC6-8928-40FD-BDE5-E95DF194A032}" srcOrd="0" destOrd="0" presId="urn:microsoft.com/office/officeart/2005/8/layout/chevron2"/>
    <dgm:cxn modelId="{970A55C8-A2D2-4F1D-8C4F-9EFDE26279FE}" srcId="{D14AB656-E2EA-4C09-882C-F6EE1AA042CD}" destId="{05F8ECA8-BEF8-4988-B9AD-30C56F2E1B71}" srcOrd="0" destOrd="0" parTransId="{9DED052A-3957-49C0-AC4E-0E4DAAEA4545}" sibTransId="{FC0522E8-2CF7-4C48-B6D6-38AD6D62A346}"/>
    <dgm:cxn modelId="{D8B77660-CFF4-4F4A-841B-1C7088644AA1}" srcId="{464EA748-164C-4B85-B508-B5B822A7ECFD}" destId="{D14AB656-E2EA-4C09-882C-F6EE1AA042CD}" srcOrd="0" destOrd="0" parTransId="{0D8E9D3F-B3FC-44A8-88E1-A0A7EB1F1599}" sibTransId="{7BD8DB96-CE3A-48F9-90B3-310D04BB69F5}"/>
    <dgm:cxn modelId="{7F209BC0-6943-46BD-8E53-662BB8ED00F8}" srcId="{464EA748-164C-4B85-B508-B5B822A7ECFD}" destId="{F8241F78-09A8-4942-A61B-594E09C07DE7}" srcOrd="1" destOrd="0" parTransId="{50276E9A-3F2D-4934-804C-AEAC58735369}" sibTransId="{BCFC26EF-E174-4542-BC38-7C697A63D20D}"/>
    <dgm:cxn modelId="{8564E4C9-F0E1-40CD-A0E3-567C7D8B0290}" srcId="{749A6B28-7D26-4EF9-83D9-143D8D51B1E6}" destId="{8B1DFFCF-016A-437A-8A2B-739D63481C75}" srcOrd="1" destOrd="0" parTransId="{F26BA9A1-EEDB-4939-87D9-46E4E48DB414}" sibTransId="{E4F4ABCD-BB14-439C-8FBA-D6BBDFCFF453}"/>
    <dgm:cxn modelId="{C4D08C39-B4F7-4F89-9CE3-7301B6519FC0}" type="presOf" srcId="{A3E5236E-48E5-453F-A9B5-0480307A8C17}" destId="{7F0AC048-6066-4357-82C9-A6C9CDF2A0AE}" srcOrd="0" destOrd="1" presId="urn:microsoft.com/office/officeart/2005/8/layout/chevron2"/>
    <dgm:cxn modelId="{AB515E3B-B3B3-4F79-A8B6-215A387216F0}" type="presOf" srcId="{749A6B28-7D26-4EF9-83D9-143D8D51B1E6}" destId="{3E3CCAE5-D004-4953-9A17-B7B3D0EFB428}" srcOrd="0" destOrd="0" presId="urn:microsoft.com/office/officeart/2005/8/layout/chevron2"/>
    <dgm:cxn modelId="{B00A5EFF-15E6-4D7C-957D-23524A136BF4}" type="presOf" srcId="{464EA748-164C-4B85-B508-B5B822A7ECFD}" destId="{6FF24AD9-69E5-42D7-B697-14CC74149788}" srcOrd="0" destOrd="0" presId="urn:microsoft.com/office/officeart/2005/8/layout/chevron2"/>
    <dgm:cxn modelId="{7E0699CE-C24B-4806-969D-B7B998FCE625}" type="presOf" srcId="{83110780-459A-4FF6-AC29-412C51C32750}" destId="{670A1464-8592-4C56-BD2D-9CE2528EABCA}" srcOrd="0" destOrd="1" presId="urn:microsoft.com/office/officeart/2005/8/layout/chevron2"/>
    <dgm:cxn modelId="{070886F1-3B90-403A-9BAD-35D927D8B9A3}" type="presOf" srcId="{D14AB656-E2EA-4C09-882C-F6EE1AA042CD}" destId="{E6E2E87D-B9A3-43E1-9489-B11BB14B8FA1}" srcOrd="0" destOrd="0" presId="urn:microsoft.com/office/officeart/2005/8/layout/chevron2"/>
    <dgm:cxn modelId="{4BB1071E-0F5A-47DE-97E0-CD1E75A48BFF}" srcId="{D14AB656-E2EA-4C09-882C-F6EE1AA042CD}" destId="{83110780-459A-4FF6-AC29-412C51C32750}" srcOrd="1" destOrd="0" parTransId="{1898FD9E-350C-43D4-8A30-C62F6D0ECB48}" sibTransId="{6939E84A-FA7A-4BED-A196-411D318E7C16}"/>
    <dgm:cxn modelId="{03706B2C-900C-40D8-A5E9-1598EEC05249}" srcId="{749A6B28-7D26-4EF9-83D9-143D8D51B1E6}" destId="{ADF2EFF8-730C-4C45-8E40-E898F2A20817}" srcOrd="0" destOrd="0" parTransId="{FF5FA4EE-8D14-42A0-BA90-980D904E6DB3}" sibTransId="{DE2FBE23-5DAC-441D-9456-ABF8A4096599}"/>
    <dgm:cxn modelId="{51F7153F-E6F6-4036-8AFE-DA2630E006B2}" type="presParOf" srcId="{6FF24AD9-69E5-42D7-B697-14CC74149788}" destId="{28FD6DD8-8B8D-46D8-828D-B7AC50E6FD7E}" srcOrd="0" destOrd="0" presId="urn:microsoft.com/office/officeart/2005/8/layout/chevron2"/>
    <dgm:cxn modelId="{134708E4-6731-4EA6-A68D-0A0CD92CEBD0}" type="presParOf" srcId="{28FD6DD8-8B8D-46D8-828D-B7AC50E6FD7E}" destId="{E6E2E87D-B9A3-43E1-9489-B11BB14B8FA1}" srcOrd="0" destOrd="0" presId="urn:microsoft.com/office/officeart/2005/8/layout/chevron2"/>
    <dgm:cxn modelId="{9195E286-FE89-464D-B9F0-A37826942295}" type="presParOf" srcId="{28FD6DD8-8B8D-46D8-828D-B7AC50E6FD7E}" destId="{670A1464-8592-4C56-BD2D-9CE2528EABCA}" srcOrd="1" destOrd="0" presId="urn:microsoft.com/office/officeart/2005/8/layout/chevron2"/>
    <dgm:cxn modelId="{C7B10E0C-E20A-48CE-85AC-2524AC92AE20}" type="presParOf" srcId="{6FF24AD9-69E5-42D7-B697-14CC74149788}" destId="{57682F81-B50E-43AD-8FAB-6AE90E4D527A}" srcOrd="1" destOrd="0" presId="urn:microsoft.com/office/officeart/2005/8/layout/chevron2"/>
    <dgm:cxn modelId="{BF6C8301-FEEE-45F6-9B73-34FB783C00A9}" type="presParOf" srcId="{6FF24AD9-69E5-42D7-B697-14CC74149788}" destId="{E3F13159-5762-40C8-B456-F784286E8341}" srcOrd="2" destOrd="0" presId="urn:microsoft.com/office/officeart/2005/8/layout/chevron2"/>
    <dgm:cxn modelId="{AC7E1950-080B-4C3C-B198-B2120C02F06A}" type="presParOf" srcId="{E3F13159-5762-40C8-B456-F784286E8341}" destId="{9F032F44-A0B6-414C-A7CF-1913E770F95E}" srcOrd="0" destOrd="0" presId="urn:microsoft.com/office/officeart/2005/8/layout/chevron2"/>
    <dgm:cxn modelId="{62D2F569-A5A0-484C-9AEE-379E09F080C1}" type="presParOf" srcId="{E3F13159-5762-40C8-B456-F784286E8341}" destId="{350959C2-4688-4F51-9E42-296949B30427}" srcOrd="1" destOrd="0" presId="urn:microsoft.com/office/officeart/2005/8/layout/chevron2"/>
    <dgm:cxn modelId="{6BA8FB27-8E42-437C-B592-140E1F9E8AA8}" type="presParOf" srcId="{6FF24AD9-69E5-42D7-B697-14CC74149788}" destId="{42C9AF90-CB87-43B5-A254-B3F8ABEABD12}" srcOrd="3" destOrd="0" presId="urn:microsoft.com/office/officeart/2005/8/layout/chevron2"/>
    <dgm:cxn modelId="{860F7A5E-C990-4F80-9C8D-7EDB7F7EA5C3}" type="presParOf" srcId="{6FF24AD9-69E5-42D7-B697-14CC74149788}" destId="{4D7F5BBD-5412-4430-A2C2-A029241CE89B}" srcOrd="4" destOrd="0" presId="urn:microsoft.com/office/officeart/2005/8/layout/chevron2"/>
    <dgm:cxn modelId="{4E397090-B059-4ED2-96A3-B401665E5265}" type="presParOf" srcId="{4D7F5BBD-5412-4430-A2C2-A029241CE89B}" destId="{3E3CCAE5-D004-4953-9A17-B7B3D0EFB428}" srcOrd="0" destOrd="0" presId="urn:microsoft.com/office/officeart/2005/8/layout/chevron2"/>
    <dgm:cxn modelId="{90488F80-A815-4642-8E54-C062A5630E25}" type="presParOf" srcId="{4D7F5BBD-5412-4430-A2C2-A029241CE89B}" destId="{CC6D4A98-852B-43D6-9DB5-87F288F7F7B0}" srcOrd="1" destOrd="0" presId="urn:microsoft.com/office/officeart/2005/8/layout/chevron2"/>
    <dgm:cxn modelId="{C9CBCED7-E2F5-42B9-9636-A83CF8CA5660}" type="presParOf" srcId="{6FF24AD9-69E5-42D7-B697-14CC74149788}" destId="{1E16DC1B-15AD-411C-B2B9-31065DD6FB06}" srcOrd="5" destOrd="0" presId="urn:microsoft.com/office/officeart/2005/8/layout/chevron2"/>
    <dgm:cxn modelId="{6A8307FF-B14D-4DAC-B0BC-38F31DB8B472}" type="presParOf" srcId="{6FF24AD9-69E5-42D7-B697-14CC74149788}" destId="{FC99B51D-4596-4AC5-966A-BE0186B43707}" srcOrd="6" destOrd="0" presId="urn:microsoft.com/office/officeart/2005/8/layout/chevron2"/>
    <dgm:cxn modelId="{ACC9E8B7-8C69-492E-B81A-39E3334E5DC3}" type="presParOf" srcId="{FC99B51D-4596-4AC5-966A-BE0186B43707}" destId="{605BFCC6-8928-40FD-BDE5-E95DF194A032}" srcOrd="0" destOrd="0" presId="urn:microsoft.com/office/officeart/2005/8/layout/chevron2"/>
    <dgm:cxn modelId="{CD0210A5-E2DA-4AAE-AE3F-96AF6A852F5D}" type="presParOf" srcId="{FC99B51D-4596-4AC5-966A-BE0186B43707}" destId="{7F0AC048-6066-4357-82C9-A6C9CDF2A0AE}"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0EAFAB1-3D35-4D3B-8212-4D7A105DF3AB}" type="doc">
      <dgm:prSet loTypeId="urn:microsoft.com/office/officeart/2009/3/layout/StepUpProcess#2" loCatId="process" qsTypeId="urn:microsoft.com/office/officeart/2005/8/quickstyle/simple1#10" qsCatId="simple" csTypeId="urn:microsoft.com/office/officeart/2005/8/colors/colorful4" csCatId="colorful" phldr="1"/>
      <dgm:spPr/>
      <dgm:t>
        <a:bodyPr/>
        <a:lstStyle/>
        <a:p>
          <a:endParaRPr lang="zh-CN" altLang="en-US"/>
        </a:p>
      </dgm:t>
    </dgm:pt>
    <dgm:pt modelId="{D6E2F1E2-CA47-4DF9-8364-D9AD6C87E216}">
      <dgm:prSet phldrT="[文本]" custT="1"/>
      <dgm:spPr/>
      <dgm:t>
        <a:bodyPr/>
        <a:lstStyle/>
        <a:p>
          <a:r>
            <a:rPr lang="zh-CN" altLang="en-US" sz="1600" dirty="0" smtClean="0">
              <a:latin typeface="黑体" panose="02010609060101010101" pitchFamily="49" charset="-122"/>
              <a:ea typeface="黑体" panose="02010609060101010101" pitchFamily="49" charset="-122"/>
            </a:rPr>
            <a:t>项目立项</a:t>
          </a:r>
          <a:endParaRPr lang="zh-CN" altLang="en-US" sz="1600" dirty="0">
            <a:latin typeface="黑体" panose="02010609060101010101" pitchFamily="49" charset="-122"/>
            <a:ea typeface="黑体" panose="02010609060101010101" pitchFamily="49" charset="-122"/>
          </a:endParaRPr>
        </a:p>
      </dgm:t>
    </dgm:pt>
    <dgm:pt modelId="{8B08363C-2404-4213-805C-99087EFC7EF0}" type="parTrans" cxnId="{D72FDAB1-DC40-4002-818D-CC01DB0659C7}">
      <dgm:prSet/>
      <dgm:spPr/>
      <dgm:t>
        <a:bodyPr/>
        <a:lstStyle/>
        <a:p>
          <a:endParaRPr lang="zh-CN" altLang="en-US">
            <a:latin typeface="黑体" panose="02010609060101010101" pitchFamily="49" charset="-122"/>
            <a:ea typeface="黑体" panose="02010609060101010101" pitchFamily="49" charset="-122"/>
          </a:endParaRPr>
        </a:p>
      </dgm:t>
    </dgm:pt>
    <dgm:pt modelId="{A0B66436-0FEC-45A1-B543-31B8BA556EBA}" type="sibTrans" cxnId="{D72FDAB1-DC40-4002-818D-CC01DB0659C7}">
      <dgm:prSet/>
      <dgm:spPr/>
      <dgm:t>
        <a:bodyPr/>
        <a:lstStyle/>
        <a:p>
          <a:endParaRPr lang="zh-CN" altLang="en-US">
            <a:latin typeface="黑体" panose="02010609060101010101" pitchFamily="49" charset="-122"/>
            <a:ea typeface="黑体" panose="02010609060101010101" pitchFamily="49" charset="-122"/>
          </a:endParaRPr>
        </a:p>
      </dgm:t>
    </dgm:pt>
    <dgm:pt modelId="{17B68FD0-7525-44E5-8813-80FC98B3B944}">
      <dgm:prSet phldrT="[文本]" custT="1"/>
      <dgm:spPr/>
      <dgm:t>
        <a:bodyPr/>
        <a:lstStyle/>
        <a:p>
          <a:r>
            <a:rPr lang="zh-CN" altLang="en-US" sz="1600" dirty="0" smtClean="0">
              <a:latin typeface="黑体" panose="02010609060101010101" pitchFamily="49" charset="-122"/>
              <a:ea typeface="黑体" panose="02010609060101010101" pitchFamily="49" charset="-122"/>
            </a:rPr>
            <a:t>工程设计</a:t>
          </a:r>
          <a:endParaRPr lang="zh-CN" altLang="en-US" sz="1600" dirty="0">
            <a:latin typeface="黑体" panose="02010609060101010101" pitchFamily="49" charset="-122"/>
            <a:ea typeface="黑体" panose="02010609060101010101" pitchFamily="49" charset="-122"/>
          </a:endParaRPr>
        </a:p>
      </dgm:t>
    </dgm:pt>
    <dgm:pt modelId="{43D11A18-26B2-436D-9F7A-E9186113CDE6}" type="parTrans" cxnId="{36A5E752-9B19-4EED-BFFF-076311BE97C9}">
      <dgm:prSet/>
      <dgm:spPr/>
      <dgm:t>
        <a:bodyPr/>
        <a:lstStyle/>
        <a:p>
          <a:endParaRPr lang="zh-CN" altLang="en-US">
            <a:latin typeface="黑体" panose="02010609060101010101" pitchFamily="49" charset="-122"/>
            <a:ea typeface="黑体" panose="02010609060101010101" pitchFamily="49" charset="-122"/>
          </a:endParaRPr>
        </a:p>
      </dgm:t>
    </dgm:pt>
    <dgm:pt modelId="{C0CBF763-8427-457B-82E6-6A1E8DCB10D2}" type="sibTrans" cxnId="{36A5E752-9B19-4EED-BFFF-076311BE97C9}">
      <dgm:prSet/>
      <dgm:spPr/>
      <dgm:t>
        <a:bodyPr/>
        <a:lstStyle/>
        <a:p>
          <a:endParaRPr lang="zh-CN" altLang="en-US">
            <a:latin typeface="黑体" panose="02010609060101010101" pitchFamily="49" charset="-122"/>
            <a:ea typeface="黑体" panose="02010609060101010101" pitchFamily="49" charset="-122"/>
          </a:endParaRPr>
        </a:p>
      </dgm:t>
    </dgm:pt>
    <dgm:pt modelId="{CB497D69-4890-484E-A033-7F43B98615DC}">
      <dgm:prSet phldrT="[文本]" custT="1"/>
      <dgm:spPr/>
      <dgm:t>
        <a:bodyPr/>
        <a:lstStyle/>
        <a:p>
          <a:r>
            <a:rPr lang="zh-CN" altLang="en-US" sz="1600" dirty="0" smtClean="0">
              <a:latin typeface="黑体" panose="02010609060101010101" pitchFamily="49" charset="-122"/>
              <a:ea typeface="黑体" panose="02010609060101010101" pitchFamily="49" charset="-122"/>
            </a:rPr>
            <a:t>样品</a:t>
          </a:r>
          <a:r>
            <a:rPr lang="en-US" altLang="zh-CN" sz="1600" dirty="0" smtClean="0">
              <a:latin typeface="黑体" panose="02010609060101010101" pitchFamily="49" charset="-122"/>
              <a:ea typeface="黑体" panose="02010609060101010101" pitchFamily="49" charset="-122"/>
            </a:rPr>
            <a:t>/</a:t>
          </a:r>
          <a:r>
            <a:rPr lang="zh-CN" altLang="en-US" sz="1600" dirty="0" smtClean="0">
              <a:latin typeface="黑体" panose="02010609060101010101" pitchFamily="49" charset="-122"/>
              <a:ea typeface="黑体" panose="02010609060101010101" pitchFamily="49" charset="-122"/>
            </a:rPr>
            <a:t>样机</a:t>
          </a:r>
          <a:endParaRPr lang="zh-CN" altLang="en-US" sz="1600" dirty="0">
            <a:latin typeface="黑体" panose="02010609060101010101" pitchFamily="49" charset="-122"/>
            <a:ea typeface="黑体" panose="02010609060101010101" pitchFamily="49" charset="-122"/>
          </a:endParaRPr>
        </a:p>
      </dgm:t>
    </dgm:pt>
    <dgm:pt modelId="{B1BEF367-4430-4041-B090-F413D04F02CB}" type="parTrans" cxnId="{6FD434BB-DCAD-4C10-9D80-8CBF5BAE8D35}">
      <dgm:prSet/>
      <dgm:spPr/>
      <dgm:t>
        <a:bodyPr/>
        <a:lstStyle/>
        <a:p>
          <a:endParaRPr lang="zh-CN" altLang="en-US">
            <a:latin typeface="黑体" panose="02010609060101010101" pitchFamily="49" charset="-122"/>
            <a:ea typeface="黑体" panose="02010609060101010101" pitchFamily="49" charset="-122"/>
          </a:endParaRPr>
        </a:p>
      </dgm:t>
    </dgm:pt>
    <dgm:pt modelId="{0505F891-83EC-43B4-B055-55219DDA78FD}" type="sibTrans" cxnId="{6FD434BB-DCAD-4C10-9D80-8CBF5BAE8D35}">
      <dgm:prSet/>
      <dgm:spPr/>
      <dgm:t>
        <a:bodyPr/>
        <a:lstStyle/>
        <a:p>
          <a:endParaRPr lang="zh-CN" altLang="en-US">
            <a:latin typeface="黑体" panose="02010609060101010101" pitchFamily="49" charset="-122"/>
            <a:ea typeface="黑体" panose="02010609060101010101" pitchFamily="49" charset="-122"/>
          </a:endParaRPr>
        </a:p>
      </dgm:t>
    </dgm:pt>
    <dgm:pt modelId="{72E87CAC-4C55-4C71-9322-C844B9BC6F8F}">
      <dgm:prSet/>
      <dgm:spPr/>
      <dgm:t>
        <a:bodyPr/>
        <a:lstStyle/>
        <a:p>
          <a:endParaRPr lang="zh-CN" altLang="en-US" dirty="0">
            <a:latin typeface="黑体" panose="02010609060101010101" pitchFamily="49" charset="-122"/>
            <a:ea typeface="黑体" panose="02010609060101010101" pitchFamily="49" charset="-122"/>
          </a:endParaRPr>
        </a:p>
      </dgm:t>
    </dgm:pt>
    <dgm:pt modelId="{8A6DEAF4-726C-4099-A6C8-45D744DFD4A2}" type="parTrans" cxnId="{FEFC4E45-D9D1-4CFB-A8C4-5A517DDC16E9}">
      <dgm:prSet/>
      <dgm:spPr/>
      <dgm:t>
        <a:bodyPr/>
        <a:lstStyle/>
        <a:p>
          <a:endParaRPr lang="zh-CN" altLang="en-US">
            <a:latin typeface="黑体" panose="02010609060101010101" pitchFamily="49" charset="-122"/>
            <a:ea typeface="黑体" panose="02010609060101010101" pitchFamily="49" charset="-122"/>
          </a:endParaRPr>
        </a:p>
      </dgm:t>
    </dgm:pt>
    <dgm:pt modelId="{EAA9600B-C81D-406F-96EA-859891DFF32A}" type="sibTrans" cxnId="{FEFC4E45-D9D1-4CFB-A8C4-5A517DDC16E9}">
      <dgm:prSet/>
      <dgm:spPr/>
      <dgm:t>
        <a:bodyPr/>
        <a:lstStyle/>
        <a:p>
          <a:endParaRPr lang="zh-CN" altLang="en-US">
            <a:latin typeface="黑体" panose="02010609060101010101" pitchFamily="49" charset="-122"/>
            <a:ea typeface="黑体" panose="02010609060101010101" pitchFamily="49" charset="-122"/>
          </a:endParaRPr>
        </a:p>
      </dgm:t>
    </dgm:pt>
    <dgm:pt modelId="{91913BE5-AE30-4A98-92E8-F15C0499CFD5}">
      <dgm:prSet custT="1"/>
      <dgm:spPr/>
      <dgm:t>
        <a:bodyPr/>
        <a:lstStyle/>
        <a:p>
          <a:r>
            <a:rPr lang="zh-CN" altLang="en-US" sz="1600" dirty="0" smtClean="0">
              <a:latin typeface="黑体" panose="02010609060101010101" pitchFamily="49" charset="-122"/>
              <a:ea typeface="黑体" panose="02010609060101010101" pitchFamily="49" charset="-122"/>
            </a:rPr>
            <a:t>出货</a:t>
          </a:r>
          <a:endParaRPr lang="zh-CN" altLang="en-US" sz="1600" dirty="0">
            <a:latin typeface="黑体" panose="02010609060101010101" pitchFamily="49" charset="-122"/>
            <a:ea typeface="黑体" panose="02010609060101010101" pitchFamily="49" charset="-122"/>
          </a:endParaRPr>
        </a:p>
      </dgm:t>
    </dgm:pt>
    <dgm:pt modelId="{CE066BFD-381C-4CFA-A7A0-4AEC6C12616A}" type="parTrans" cxnId="{E952C366-6AB4-4632-87CA-65D98805CF85}">
      <dgm:prSet/>
      <dgm:spPr/>
      <dgm:t>
        <a:bodyPr/>
        <a:lstStyle/>
        <a:p>
          <a:endParaRPr lang="zh-CN" altLang="en-US">
            <a:latin typeface="黑体" panose="02010609060101010101" pitchFamily="49" charset="-122"/>
            <a:ea typeface="黑体" panose="02010609060101010101" pitchFamily="49" charset="-122"/>
          </a:endParaRPr>
        </a:p>
      </dgm:t>
    </dgm:pt>
    <dgm:pt modelId="{9027804D-5B57-482F-96D9-57576A7A56E2}" type="sibTrans" cxnId="{E952C366-6AB4-4632-87CA-65D98805CF85}">
      <dgm:prSet/>
      <dgm:spPr/>
      <dgm:t>
        <a:bodyPr/>
        <a:lstStyle/>
        <a:p>
          <a:endParaRPr lang="zh-CN" altLang="en-US">
            <a:latin typeface="黑体" panose="02010609060101010101" pitchFamily="49" charset="-122"/>
            <a:ea typeface="黑体" panose="02010609060101010101" pitchFamily="49" charset="-122"/>
          </a:endParaRPr>
        </a:p>
      </dgm:t>
    </dgm:pt>
    <dgm:pt modelId="{A25E647E-7497-4E87-9710-44A7AFB1E487}" type="pres">
      <dgm:prSet presAssocID="{70EAFAB1-3D35-4D3B-8212-4D7A105DF3AB}" presName="rootnode" presStyleCnt="0">
        <dgm:presLayoutVars>
          <dgm:chMax/>
          <dgm:chPref/>
          <dgm:dir/>
          <dgm:animLvl val="lvl"/>
        </dgm:presLayoutVars>
      </dgm:prSet>
      <dgm:spPr/>
      <dgm:t>
        <a:bodyPr/>
        <a:lstStyle/>
        <a:p>
          <a:endParaRPr lang="zh-CN" altLang="en-US"/>
        </a:p>
      </dgm:t>
    </dgm:pt>
    <dgm:pt modelId="{5FEB7448-29D4-4D50-A99F-4B5E38F222EA}" type="pres">
      <dgm:prSet presAssocID="{72E87CAC-4C55-4C71-9322-C844B9BC6F8F}" presName="composite" presStyleCnt="0"/>
      <dgm:spPr/>
      <dgm:t>
        <a:bodyPr/>
        <a:lstStyle/>
        <a:p>
          <a:endParaRPr lang="zh-CN" altLang="en-US"/>
        </a:p>
      </dgm:t>
    </dgm:pt>
    <dgm:pt modelId="{B57A5387-F79F-4BF0-AE2E-DDA78DB43337}" type="pres">
      <dgm:prSet presAssocID="{72E87CAC-4C55-4C71-9322-C844B9BC6F8F}" presName="LShape" presStyleLbl="alignNode1" presStyleIdx="0" presStyleCnt="9"/>
      <dgm:spPr/>
      <dgm:t>
        <a:bodyPr/>
        <a:lstStyle/>
        <a:p>
          <a:endParaRPr lang="zh-CN" altLang="en-US"/>
        </a:p>
      </dgm:t>
    </dgm:pt>
    <dgm:pt modelId="{73795054-DA79-4670-AB84-03A0834807F9}" type="pres">
      <dgm:prSet presAssocID="{72E87CAC-4C55-4C71-9322-C844B9BC6F8F}" presName="ParentText" presStyleLbl="revTx" presStyleIdx="0" presStyleCnt="5">
        <dgm:presLayoutVars>
          <dgm:chMax val="0"/>
          <dgm:chPref val="0"/>
          <dgm:bulletEnabled val="1"/>
        </dgm:presLayoutVars>
      </dgm:prSet>
      <dgm:spPr/>
      <dgm:t>
        <a:bodyPr/>
        <a:lstStyle/>
        <a:p>
          <a:endParaRPr lang="zh-CN" altLang="en-US"/>
        </a:p>
      </dgm:t>
    </dgm:pt>
    <dgm:pt modelId="{2CDA4FC7-E0A1-4439-8218-6296561F93A5}" type="pres">
      <dgm:prSet presAssocID="{72E87CAC-4C55-4C71-9322-C844B9BC6F8F}" presName="Triangle" presStyleLbl="alignNode1" presStyleIdx="1" presStyleCnt="9"/>
      <dgm:spPr/>
      <dgm:t>
        <a:bodyPr/>
        <a:lstStyle/>
        <a:p>
          <a:endParaRPr lang="zh-CN" altLang="en-US"/>
        </a:p>
      </dgm:t>
    </dgm:pt>
    <dgm:pt modelId="{7F6E7D83-35CF-4CC8-8C1C-E33CDE488808}" type="pres">
      <dgm:prSet presAssocID="{EAA9600B-C81D-406F-96EA-859891DFF32A}" presName="sibTrans" presStyleCnt="0"/>
      <dgm:spPr/>
      <dgm:t>
        <a:bodyPr/>
        <a:lstStyle/>
        <a:p>
          <a:endParaRPr lang="zh-CN" altLang="en-US"/>
        </a:p>
      </dgm:t>
    </dgm:pt>
    <dgm:pt modelId="{A2CC1509-7F3D-4AD2-90D9-3C6070528CE7}" type="pres">
      <dgm:prSet presAssocID="{EAA9600B-C81D-406F-96EA-859891DFF32A}" presName="space" presStyleCnt="0"/>
      <dgm:spPr/>
      <dgm:t>
        <a:bodyPr/>
        <a:lstStyle/>
        <a:p>
          <a:endParaRPr lang="zh-CN" altLang="en-US"/>
        </a:p>
      </dgm:t>
    </dgm:pt>
    <dgm:pt modelId="{56B0BCF9-45AC-41DD-9FA9-C20E5B2A258E}" type="pres">
      <dgm:prSet presAssocID="{D6E2F1E2-CA47-4DF9-8364-D9AD6C87E216}" presName="composite" presStyleCnt="0"/>
      <dgm:spPr/>
      <dgm:t>
        <a:bodyPr/>
        <a:lstStyle/>
        <a:p>
          <a:endParaRPr lang="zh-CN" altLang="en-US"/>
        </a:p>
      </dgm:t>
    </dgm:pt>
    <dgm:pt modelId="{8FBE475B-2F7F-4EDD-85C1-4B3C33CF8388}" type="pres">
      <dgm:prSet presAssocID="{D6E2F1E2-CA47-4DF9-8364-D9AD6C87E216}" presName="LShape" presStyleLbl="alignNode1" presStyleIdx="2" presStyleCnt="9"/>
      <dgm:spPr/>
      <dgm:t>
        <a:bodyPr/>
        <a:lstStyle/>
        <a:p>
          <a:endParaRPr lang="zh-CN" altLang="en-US"/>
        </a:p>
      </dgm:t>
    </dgm:pt>
    <dgm:pt modelId="{877CF0DB-D098-45D5-8AF3-CEA1D99B61B0}" type="pres">
      <dgm:prSet presAssocID="{D6E2F1E2-CA47-4DF9-8364-D9AD6C87E216}" presName="ParentText" presStyleLbl="revTx" presStyleIdx="1" presStyleCnt="5">
        <dgm:presLayoutVars>
          <dgm:chMax val="0"/>
          <dgm:chPref val="0"/>
          <dgm:bulletEnabled val="1"/>
        </dgm:presLayoutVars>
      </dgm:prSet>
      <dgm:spPr/>
      <dgm:t>
        <a:bodyPr/>
        <a:lstStyle/>
        <a:p>
          <a:endParaRPr lang="zh-CN" altLang="en-US"/>
        </a:p>
      </dgm:t>
    </dgm:pt>
    <dgm:pt modelId="{7998626D-3B56-44B4-B7FC-7DA57E1D4E2C}" type="pres">
      <dgm:prSet presAssocID="{D6E2F1E2-CA47-4DF9-8364-D9AD6C87E216}" presName="Triangle" presStyleLbl="alignNode1" presStyleIdx="3" presStyleCnt="9"/>
      <dgm:spPr/>
      <dgm:t>
        <a:bodyPr/>
        <a:lstStyle/>
        <a:p>
          <a:endParaRPr lang="zh-CN" altLang="en-US"/>
        </a:p>
      </dgm:t>
    </dgm:pt>
    <dgm:pt modelId="{6E2648F5-8B43-4FD3-A087-DE33335934F0}" type="pres">
      <dgm:prSet presAssocID="{A0B66436-0FEC-45A1-B543-31B8BA556EBA}" presName="sibTrans" presStyleCnt="0"/>
      <dgm:spPr/>
      <dgm:t>
        <a:bodyPr/>
        <a:lstStyle/>
        <a:p>
          <a:endParaRPr lang="zh-CN" altLang="en-US"/>
        </a:p>
      </dgm:t>
    </dgm:pt>
    <dgm:pt modelId="{F731B9A4-19A6-456E-864F-2EB2BEE0A681}" type="pres">
      <dgm:prSet presAssocID="{A0B66436-0FEC-45A1-B543-31B8BA556EBA}" presName="space" presStyleCnt="0"/>
      <dgm:spPr/>
      <dgm:t>
        <a:bodyPr/>
        <a:lstStyle/>
        <a:p>
          <a:endParaRPr lang="zh-CN" altLang="en-US"/>
        </a:p>
      </dgm:t>
    </dgm:pt>
    <dgm:pt modelId="{9104AED0-1C4E-45A6-89C2-8F4D7F7EEAE4}" type="pres">
      <dgm:prSet presAssocID="{17B68FD0-7525-44E5-8813-80FC98B3B944}" presName="composite" presStyleCnt="0"/>
      <dgm:spPr/>
      <dgm:t>
        <a:bodyPr/>
        <a:lstStyle/>
        <a:p>
          <a:endParaRPr lang="zh-CN" altLang="en-US"/>
        </a:p>
      </dgm:t>
    </dgm:pt>
    <dgm:pt modelId="{0CB7FA63-2CF7-40E9-A4ED-1856B0DF3F06}" type="pres">
      <dgm:prSet presAssocID="{17B68FD0-7525-44E5-8813-80FC98B3B944}" presName="LShape" presStyleLbl="alignNode1" presStyleIdx="4" presStyleCnt="9"/>
      <dgm:spPr/>
      <dgm:t>
        <a:bodyPr/>
        <a:lstStyle/>
        <a:p>
          <a:endParaRPr lang="zh-CN" altLang="en-US"/>
        </a:p>
      </dgm:t>
    </dgm:pt>
    <dgm:pt modelId="{13905640-C37B-4AA9-871C-C6EBAD98DDF7}" type="pres">
      <dgm:prSet presAssocID="{17B68FD0-7525-44E5-8813-80FC98B3B944}" presName="ParentText" presStyleLbl="revTx" presStyleIdx="2" presStyleCnt="5">
        <dgm:presLayoutVars>
          <dgm:chMax val="0"/>
          <dgm:chPref val="0"/>
          <dgm:bulletEnabled val="1"/>
        </dgm:presLayoutVars>
      </dgm:prSet>
      <dgm:spPr/>
      <dgm:t>
        <a:bodyPr/>
        <a:lstStyle/>
        <a:p>
          <a:endParaRPr lang="zh-CN" altLang="en-US"/>
        </a:p>
      </dgm:t>
    </dgm:pt>
    <dgm:pt modelId="{B41ED32F-136A-4897-9895-CE01A71DAEBE}" type="pres">
      <dgm:prSet presAssocID="{17B68FD0-7525-44E5-8813-80FC98B3B944}" presName="Triangle" presStyleLbl="alignNode1" presStyleIdx="5" presStyleCnt="9"/>
      <dgm:spPr/>
      <dgm:t>
        <a:bodyPr/>
        <a:lstStyle/>
        <a:p>
          <a:endParaRPr lang="zh-CN" altLang="en-US"/>
        </a:p>
      </dgm:t>
    </dgm:pt>
    <dgm:pt modelId="{7CC92C8B-76AF-4F34-909B-EA33CA1CA991}" type="pres">
      <dgm:prSet presAssocID="{C0CBF763-8427-457B-82E6-6A1E8DCB10D2}" presName="sibTrans" presStyleCnt="0"/>
      <dgm:spPr/>
      <dgm:t>
        <a:bodyPr/>
        <a:lstStyle/>
        <a:p>
          <a:endParaRPr lang="zh-CN" altLang="en-US"/>
        </a:p>
      </dgm:t>
    </dgm:pt>
    <dgm:pt modelId="{E566CC4D-87E4-4B14-B4CA-6096CDD1ED50}" type="pres">
      <dgm:prSet presAssocID="{C0CBF763-8427-457B-82E6-6A1E8DCB10D2}" presName="space" presStyleCnt="0"/>
      <dgm:spPr/>
      <dgm:t>
        <a:bodyPr/>
        <a:lstStyle/>
        <a:p>
          <a:endParaRPr lang="zh-CN" altLang="en-US"/>
        </a:p>
      </dgm:t>
    </dgm:pt>
    <dgm:pt modelId="{BB94BFAB-1FBF-4C52-A475-2F20BA9BD8AE}" type="pres">
      <dgm:prSet presAssocID="{CB497D69-4890-484E-A033-7F43B98615DC}" presName="composite" presStyleCnt="0"/>
      <dgm:spPr/>
      <dgm:t>
        <a:bodyPr/>
        <a:lstStyle/>
        <a:p>
          <a:endParaRPr lang="zh-CN" altLang="en-US"/>
        </a:p>
      </dgm:t>
    </dgm:pt>
    <dgm:pt modelId="{B746FF7B-6E97-4ED9-832B-4A16E8C0B546}" type="pres">
      <dgm:prSet presAssocID="{CB497D69-4890-484E-A033-7F43B98615DC}" presName="LShape" presStyleLbl="alignNode1" presStyleIdx="6" presStyleCnt="9"/>
      <dgm:spPr/>
      <dgm:t>
        <a:bodyPr/>
        <a:lstStyle/>
        <a:p>
          <a:endParaRPr lang="zh-CN" altLang="en-US"/>
        </a:p>
      </dgm:t>
    </dgm:pt>
    <dgm:pt modelId="{ABCF7565-646D-4332-9760-ECB972525167}" type="pres">
      <dgm:prSet presAssocID="{CB497D69-4890-484E-A033-7F43B98615DC}" presName="ParentText" presStyleLbl="revTx" presStyleIdx="3" presStyleCnt="5">
        <dgm:presLayoutVars>
          <dgm:chMax val="0"/>
          <dgm:chPref val="0"/>
          <dgm:bulletEnabled val="1"/>
        </dgm:presLayoutVars>
      </dgm:prSet>
      <dgm:spPr/>
      <dgm:t>
        <a:bodyPr/>
        <a:lstStyle/>
        <a:p>
          <a:endParaRPr lang="zh-CN" altLang="en-US"/>
        </a:p>
      </dgm:t>
    </dgm:pt>
    <dgm:pt modelId="{5F65986F-1104-4627-A979-D21FD5595CC6}" type="pres">
      <dgm:prSet presAssocID="{CB497D69-4890-484E-A033-7F43B98615DC}" presName="Triangle" presStyleLbl="alignNode1" presStyleIdx="7" presStyleCnt="9"/>
      <dgm:spPr/>
      <dgm:t>
        <a:bodyPr/>
        <a:lstStyle/>
        <a:p>
          <a:endParaRPr lang="zh-CN" altLang="en-US"/>
        </a:p>
      </dgm:t>
    </dgm:pt>
    <dgm:pt modelId="{CA6AF6FC-EC61-44B3-BEEA-534E57A42E83}" type="pres">
      <dgm:prSet presAssocID="{0505F891-83EC-43B4-B055-55219DDA78FD}" presName="sibTrans" presStyleCnt="0"/>
      <dgm:spPr/>
      <dgm:t>
        <a:bodyPr/>
        <a:lstStyle/>
        <a:p>
          <a:endParaRPr lang="zh-CN" altLang="en-US"/>
        </a:p>
      </dgm:t>
    </dgm:pt>
    <dgm:pt modelId="{91FE299C-387D-485A-AC5F-B6C1730D80F0}" type="pres">
      <dgm:prSet presAssocID="{0505F891-83EC-43B4-B055-55219DDA78FD}" presName="space" presStyleCnt="0"/>
      <dgm:spPr/>
      <dgm:t>
        <a:bodyPr/>
        <a:lstStyle/>
        <a:p>
          <a:endParaRPr lang="zh-CN" altLang="en-US"/>
        </a:p>
      </dgm:t>
    </dgm:pt>
    <dgm:pt modelId="{B1EAFC27-6D8C-4867-B2FE-7FCE2AD26F23}" type="pres">
      <dgm:prSet presAssocID="{91913BE5-AE30-4A98-92E8-F15C0499CFD5}" presName="composite" presStyleCnt="0"/>
      <dgm:spPr/>
      <dgm:t>
        <a:bodyPr/>
        <a:lstStyle/>
        <a:p>
          <a:endParaRPr lang="zh-CN" altLang="en-US"/>
        </a:p>
      </dgm:t>
    </dgm:pt>
    <dgm:pt modelId="{2EB11F49-1D5C-4581-9BBC-4F126531A072}" type="pres">
      <dgm:prSet presAssocID="{91913BE5-AE30-4A98-92E8-F15C0499CFD5}" presName="LShape" presStyleLbl="alignNode1" presStyleIdx="8" presStyleCnt="9"/>
      <dgm:spPr/>
      <dgm:t>
        <a:bodyPr/>
        <a:lstStyle/>
        <a:p>
          <a:endParaRPr lang="zh-CN" altLang="en-US"/>
        </a:p>
      </dgm:t>
    </dgm:pt>
    <dgm:pt modelId="{C3C70F15-FE17-4CD4-9A3D-392832DD81AB}" type="pres">
      <dgm:prSet presAssocID="{91913BE5-AE30-4A98-92E8-F15C0499CFD5}" presName="ParentText" presStyleLbl="revTx" presStyleIdx="4" presStyleCnt="5">
        <dgm:presLayoutVars>
          <dgm:chMax val="0"/>
          <dgm:chPref val="0"/>
          <dgm:bulletEnabled val="1"/>
        </dgm:presLayoutVars>
      </dgm:prSet>
      <dgm:spPr/>
      <dgm:t>
        <a:bodyPr/>
        <a:lstStyle/>
        <a:p>
          <a:endParaRPr lang="zh-CN" altLang="en-US"/>
        </a:p>
      </dgm:t>
    </dgm:pt>
  </dgm:ptLst>
  <dgm:cxnLst>
    <dgm:cxn modelId="{6FD434BB-DCAD-4C10-9D80-8CBF5BAE8D35}" srcId="{70EAFAB1-3D35-4D3B-8212-4D7A105DF3AB}" destId="{CB497D69-4890-484E-A033-7F43B98615DC}" srcOrd="3" destOrd="0" parTransId="{B1BEF367-4430-4041-B090-F413D04F02CB}" sibTransId="{0505F891-83EC-43B4-B055-55219DDA78FD}"/>
    <dgm:cxn modelId="{B6D4094A-9F2F-44F4-B992-385D89DF3475}" type="presOf" srcId="{91913BE5-AE30-4A98-92E8-F15C0499CFD5}" destId="{C3C70F15-FE17-4CD4-9A3D-392832DD81AB}" srcOrd="0" destOrd="0" presId="urn:microsoft.com/office/officeart/2009/3/layout/StepUpProcess#2"/>
    <dgm:cxn modelId="{E111F4CE-B82D-4153-AC37-A25E2B3DCA47}" type="presOf" srcId="{17B68FD0-7525-44E5-8813-80FC98B3B944}" destId="{13905640-C37B-4AA9-871C-C6EBAD98DDF7}" srcOrd="0" destOrd="0" presId="urn:microsoft.com/office/officeart/2009/3/layout/StepUpProcess#2"/>
    <dgm:cxn modelId="{FEFC4E45-D9D1-4CFB-A8C4-5A517DDC16E9}" srcId="{70EAFAB1-3D35-4D3B-8212-4D7A105DF3AB}" destId="{72E87CAC-4C55-4C71-9322-C844B9BC6F8F}" srcOrd="0" destOrd="0" parTransId="{8A6DEAF4-726C-4099-A6C8-45D744DFD4A2}" sibTransId="{EAA9600B-C81D-406F-96EA-859891DFF32A}"/>
    <dgm:cxn modelId="{46AF1CE2-E210-4936-ABC3-E5EF6DABD4E1}" type="presOf" srcId="{CB497D69-4890-484E-A033-7F43B98615DC}" destId="{ABCF7565-646D-4332-9760-ECB972525167}" srcOrd="0" destOrd="0" presId="urn:microsoft.com/office/officeart/2009/3/layout/StepUpProcess#2"/>
    <dgm:cxn modelId="{D72FDAB1-DC40-4002-818D-CC01DB0659C7}" srcId="{70EAFAB1-3D35-4D3B-8212-4D7A105DF3AB}" destId="{D6E2F1E2-CA47-4DF9-8364-D9AD6C87E216}" srcOrd="1" destOrd="0" parTransId="{8B08363C-2404-4213-805C-99087EFC7EF0}" sibTransId="{A0B66436-0FEC-45A1-B543-31B8BA556EBA}"/>
    <dgm:cxn modelId="{36A5E752-9B19-4EED-BFFF-076311BE97C9}" srcId="{70EAFAB1-3D35-4D3B-8212-4D7A105DF3AB}" destId="{17B68FD0-7525-44E5-8813-80FC98B3B944}" srcOrd="2" destOrd="0" parTransId="{43D11A18-26B2-436D-9F7A-E9186113CDE6}" sibTransId="{C0CBF763-8427-457B-82E6-6A1E8DCB10D2}"/>
    <dgm:cxn modelId="{E952C366-6AB4-4632-87CA-65D98805CF85}" srcId="{70EAFAB1-3D35-4D3B-8212-4D7A105DF3AB}" destId="{91913BE5-AE30-4A98-92E8-F15C0499CFD5}" srcOrd="4" destOrd="0" parTransId="{CE066BFD-381C-4CFA-A7A0-4AEC6C12616A}" sibTransId="{9027804D-5B57-482F-96D9-57576A7A56E2}"/>
    <dgm:cxn modelId="{E48C4E47-39A4-4AFC-8D0D-AAC224908420}" type="presOf" srcId="{72E87CAC-4C55-4C71-9322-C844B9BC6F8F}" destId="{73795054-DA79-4670-AB84-03A0834807F9}" srcOrd="0" destOrd="0" presId="urn:microsoft.com/office/officeart/2009/3/layout/StepUpProcess#2"/>
    <dgm:cxn modelId="{75018CCF-9A02-4B13-A109-28259A5F82FB}" type="presOf" srcId="{D6E2F1E2-CA47-4DF9-8364-D9AD6C87E216}" destId="{877CF0DB-D098-45D5-8AF3-CEA1D99B61B0}" srcOrd="0" destOrd="0" presId="urn:microsoft.com/office/officeart/2009/3/layout/StepUpProcess#2"/>
    <dgm:cxn modelId="{3D009E9A-A315-4CAC-92AB-C324E7AF14EC}" type="presOf" srcId="{70EAFAB1-3D35-4D3B-8212-4D7A105DF3AB}" destId="{A25E647E-7497-4E87-9710-44A7AFB1E487}" srcOrd="0" destOrd="0" presId="urn:microsoft.com/office/officeart/2009/3/layout/StepUpProcess#2"/>
    <dgm:cxn modelId="{DE1E654F-C3D6-4029-AEBD-332758E11BB6}" type="presParOf" srcId="{A25E647E-7497-4E87-9710-44A7AFB1E487}" destId="{5FEB7448-29D4-4D50-A99F-4B5E38F222EA}" srcOrd="0" destOrd="0" presId="urn:microsoft.com/office/officeart/2009/3/layout/StepUpProcess#2"/>
    <dgm:cxn modelId="{38672FD5-5B09-41DC-862E-CF49F007333B}" type="presParOf" srcId="{5FEB7448-29D4-4D50-A99F-4B5E38F222EA}" destId="{B57A5387-F79F-4BF0-AE2E-DDA78DB43337}" srcOrd="0" destOrd="0" presId="urn:microsoft.com/office/officeart/2009/3/layout/StepUpProcess#2"/>
    <dgm:cxn modelId="{290DA101-2060-4470-A245-9F286FF55F5E}" type="presParOf" srcId="{5FEB7448-29D4-4D50-A99F-4B5E38F222EA}" destId="{73795054-DA79-4670-AB84-03A0834807F9}" srcOrd="1" destOrd="0" presId="urn:microsoft.com/office/officeart/2009/3/layout/StepUpProcess#2"/>
    <dgm:cxn modelId="{24073AAB-1B12-48B1-A507-FBC43A659152}" type="presParOf" srcId="{5FEB7448-29D4-4D50-A99F-4B5E38F222EA}" destId="{2CDA4FC7-E0A1-4439-8218-6296561F93A5}" srcOrd="2" destOrd="0" presId="urn:microsoft.com/office/officeart/2009/3/layout/StepUpProcess#2"/>
    <dgm:cxn modelId="{1693782B-C472-4F8B-8155-8D79534E72D8}" type="presParOf" srcId="{A25E647E-7497-4E87-9710-44A7AFB1E487}" destId="{7F6E7D83-35CF-4CC8-8C1C-E33CDE488808}" srcOrd="1" destOrd="0" presId="urn:microsoft.com/office/officeart/2009/3/layout/StepUpProcess#2"/>
    <dgm:cxn modelId="{F8D2E30A-7CD4-4350-98DC-CA6FD845FF30}" type="presParOf" srcId="{7F6E7D83-35CF-4CC8-8C1C-E33CDE488808}" destId="{A2CC1509-7F3D-4AD2-90D9-3C6070528CE7}" srcOrd="0" destOrd="0" presId="urn:microsoft.com/office/officeart/2009/3/layout/StepUpProcess#2"/>
    <dgm:cxn modelId="{5D51EBB9-D843-4524-B029-44A91423BCBE}" type="presParOf" srcId="{A25E647E-7497-4E87-9710-44A7AFB1E487}" destId="{56B0BCF9-45AC-41DD-9FA9-C20E5B2A258E}" srcOrd="2" destOrd="0" presId="urn:microsoft.com/office/officeart/2009/3/layout/StepUpProcess#2"/>
    <dgm:cxn modelId="{55CCAF4B-F809-4900-AD69-C7B0FC15BDB6}" type="presParOf" srcId="{56B0BCF9-45AC-41DD-9FA9-C20E5B2A258E}" destId="{8FBE475B-2F7F-4EDD-85C1-4B3C33CF8388}" srcOrd="0" destOrd="0" presId="urn:microsoft.com/office/officeart/2009/3/layout/StepUpProcess#2"/>
    <dgm:cxn modelId="{130BBF10-52B4-47FD-977A-8893CA5F1626}" type="presParOf" srcId="{56B0BCF9-45AC-41DD-9FA9-C20E5B2A258E}" destId="{877CF0DB-D098-45D5-8AF3-CEA1D99B61B0}" srcOrd="1" destOrd="0" presId="urn:microsoft.com/office/officeart/2009/3/layout/StepUpProcess#2"/>
    <dgm:cxn modelId="{C2C82609-E3F1-4FF8-9516-E1502AD76DA6}" type="presParOf" srcId="{56B0BCF9-45AC-41DD-9FA9-C20E5B2A258E}" destId="{7998626D-3B56-44B4-B7FC-7DA57E1D4E2C}" srcOrd="2" destOrd="0" presId="urn:microsoft.com/office/officeart/2009/3/layout/StepUpProcess#2"/>
    <dgm:cxn modelId="{D4B6F304-4A09-438F-B4FC-5FA8B5247A2D}" type="presParOf" srcId="{A25E647E-7497-4E87-9710-44A7AFB1E487}" destId="{6E2648F5-8B43-4FD3-A087-DE33335934F0}" srcOrd="3" destOrd="0" presId="urn:microsoft.com/office/officeart/2009/3/layout/StepUpProcess#2"/>
    <dgm:cxn modelId="{298FCED9-59F4-4524-8DC2-77C22B0A4699}" type="presParOf" srcId="{6E2648F5-8B43-4FD3-A087-DE33335934F0}" destId="{F731B9A4-19A6-456E-864F-2EB2BEE0A681}" srcOrd="0" destOrd="0" presId="urn:microsoft.com/office/officeart/2009/3/layout/StepUpProcess#2"/>
    <dgm:cxn modelId="{92D72FC2-3030-4118-AE13-41090E755AD4}" type="presParOf" srcId="{A25E647E-7497-4E87-9710-44A7AFB1E487}" destId="{9104AED0-1C4E-45A6-89C2-8F4D7F7EEAE4}" srcOrd="4" destOrd="0" presId="urn:microsoft.com/office/officeart/2009/3/layout/StepUpProcess#2"/>
    <dgm:cxn modelId="{F6789DC7-7193-4AB8-999D-90CBA6B509FE}" type="presParOf" srcId="{9104AED0-1C4E-45A6-89C2-8F4D7F7EEAE4}" destId="{0CB7FA63-2CF7-40E9-A4ED-1856B0DF3F06}" srcOrd="0" destOrd="0" presId="urn:microsoft.com/office/officeart/2009/3/layout/StepUpProcess#2"/>
    <dgm:cxn modelId="{B1927872-6DEF-42C6-B5D0-755706BC70A1}" type="presParOf" srcId="{9104AED0-1C4E-45A6-89C2-8F4D7F7EEAE4}" destId="{13905640-C37B-4AA9-871C-C6EBAD98DDF7}" srcOrd="1" destOrd="0" presId="urn:microsoft.com/office/officeart/2009/3/layout/StepUpProcess#2"/>
    <dgm:cxn modelId="{AB087B0A-7276-4F0D-9681-F2FEF24F0288}" type="presParOf" srcId="{9104AED0-1C4E-45A6-89C2-8F4D7F7EEAE4}" destId="{B41ED32F-136A-4897-9895-CE01A71DAEBE}" srcOrd="2" destOrd="0" presId="urn:microsoft.com/office/officeart/2009/3/layout/StepUpProcess#2"/>
    <dgm:cxn modelId="{BAD5CE9C-A80E-4AAC-886C-8AAFC0FA1549}" type="presParOf" srcId="{A25E647E-7497-4E87-9710-44A7AFB1E487}" destId="{7CC92C8B-76AF-4F34-909B-EA33CA1CA991}" srcOrd="5" destOrd="0" presId="urn:microsoft.com/office/officeart/2009/3/layout/StepUpProcess#2"/>
    <dgm:cxn modelId="{03B02745-1910-4271-B776-98B492AE2656}" type="presParOf" srcId="{7CC92C8B-76AF-4F34-909B-EA33CA1CA991}" destId="{E566CC4D-87E4-4B14-B4CA-6096CDD1ED50}" srcOrd="0" destOrd="0" presId="urn:microsoft.com/office/officeart/2009/3/layout/StepUpProcess#2"/>
    <dgm:cxn modelId="{97A1AA89-8E0A-41A3-A0C9-591FD39E4C5A}" type="presParOf" srcId="{A25E647E-7497-4E87-9710-44A7AFB1E487}" destId="{BB94BFAB-1FBF-4C52-A475-2F20BA9BD8AE}" srcOrd="6" destOrd="0" presId="urn:microsoft.com/office/officeart/2009/3/layout/StepUpProcess#2"/>
    <dgm:cxn modelId="{631032A3-3376-4C5E-B167-D56047BD5AD1}" type="presParOf" srcId="{BB94BFAB-1FBF-4C52-A475-2F20BA9BD8AE}" destId="{B746FF7B-6E97-4ED9-832B-4A16E8C0B546}" srcOrd="0" destOrd="0" presId="urn:microsoft.com/office/officeart/2009/3/layout/StepUpProcess#2"/>
    <dgm:cxn modelId="{AA958FB2-717C-40DA-9059-67BCDD7A8F4C}" type="presParOf" srcId="{BB94BFAB-1FBF-4C52-A475-2F20BA9BD8AE}" destId="{ABCF7565-646D-4332-9760-ECB972525167}" srcOrd="1" destOrd="0" presId="urn:microsoft.com/office/officeart/2009/3/layout/StepUpProcess#2"/>
    <dgm:cxn modelId="{55718157-DDD6-4770-A350-20A3408B4F1A}" type="presParOf" srcId="{BB94BFAB-1FBF-4C52-A475-2F20BA9BD8AE}" destId="{5F65986F-1104-4627-A979-D21FD5595CC6}" srcOrd="2" destOrd="0" presId="urn:microsoft.com/office/officeart/2009/3/layout/StepUpProcess#2"/>
    <dgm:cxn modelId="{277F6F09-C153-43A0-B62A-247B901ABDBE}" type="presParOf" srcId="{A25E647E-7497-4E87-9710-44A7AFB1E487}" destId="{CA6AF6FC-EC61-44B3-BEEA-534E57A42E83}" srcOrd="7" destOrd="0" presId="urn:microsoft.com/office/officeart/2009/3/layout/StepUpProcess#2"/>
    <dgm:cxn modelId="{8D542114-3444-4181-96AD-2AA0C1CFB7DA}" type="presParOf" srcId="{CA6AF6FC-EC61-44B3-BEEA-534E57A42E83}" destId="{91FE299C-387D-485A-AC5F-B6C1730D80F0}" srcOrd="0" destOrd="0" presId="urn:microsoft.com/office/officeart/2009/3/layout/StepUpProcess#2"/>
    <dgm:cxn modelId="{BD20FAD2-0E31-4F90-85EE-AED7B0E1A442}" type="presParOf" srcId="{A25E647E-7497-4E87-9710-44A7AFB1E487}" destId="{B1EAFC27-6D8C-4867-B2FE-7FCE2AD26F23}" srcOrd="8" destOrd="0" presId="urn:microsoft.com/office/officeart/2009/3/layout/StepUpProcess#2"/>
    <dgm:cxn modelId="{F3E87293-145B-4D2E-AB77-7CF5A67A030B}" type="presParOf" srcId="{B1EAFC27-6D8C-4867-B2FE-7FCE2AD26F23}" destId="{2EB11F49-1D5C-4581-9BBC-4F126531A072}" srcOrd="0" destOrd="0" presId="urn:microsoft.com/office/officeart/2009/3/layout/StepUpProcess#2"/>
    <dgm:cxn modelId="{FAD4794B-A714-434A-9B92-3EFBAD280E8D}" type="presParOf" srcId="{B1EAFC27-6D8C-4867-B2FE-7FCE2AD26F23}" destId="{C3C70F15-FE17-4CD4-9A3D-392832DD81AB}" srcOrd="1" destOrd="0" presId="urn:microsoft.com/office/officeart/2009/3/layout/StepUp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3FF94A2-C021-4116-946C-BAA250D0E651}" type="doc">
      <dgm:prSet loTypeId="urn:microsoft.com/office/officeart/2005/8/layout/process1" loCatId="process" qsTypeId="urn:microsoft.com/office/officeart/2005/8/quickstyle/simple1#3" qsCatId="simple" csTypeId="urn:microsoft.com/office/officeart/2005/8/colors/colorful4#2" csCatId="colorful" phldr="1"/>
      <dgm:spPr/>
    </dgm:pt>
    <dgm:pt modelId="{56B4E306-72C9-43E9-A429-C18BFA30C83E}">
      <dgm:prSet phldrT="[文本]"/>
      <dgm:spPr/>
      <dgm:t>
        <a:bodyPr/>
        <a:lstStyle/>
        <a:p>
          <a:r>
            <a:rPr lang="zh-CN" altLang="en-US" dirty="0" smtClean="0">
              <a:latin typeface="黑体" panose="02010609060101010101" pitchFamily="49" charset="-122"/>
              <a:ea typeface="黑体" panose="02010609060101010101" pitchFamily="49" charset="-122"/>
            </a:rPr>
            <a:t>技术改进（</a:t>
          </a:r>
          <a:r>
            <a:rPr lang="en-US" altLang="zh-CN" dirty="0" smtClean="0">
              <a:latin typeface="黑体" panose="02010609060101010101" pitchFamily="49" charset="-122"/>
              <a:ea typeface="黑体" panose="02010609060101010101" pitchFamily="49" charset="-122"/>
            </a:rPr>
            <a:t>A</a:t>
          </a:r>
          <a:r>
            <a:rPr lang="zh-CN" altLang="en-US" dirty="0" smtClean="0">
              <a:latin typeface="黑体" panose="02010609060101010101" pitchFamily="49" charset="-122"/>
              <a:ea typeface="黑体" panose="02010609060101010101" pitchFamily="49" charset="-122"/>
            </a:rPr>
            <a:t>）</a:t>
          </a:r>
          <a:endParaRPr lang="zh-CN" altLang="en-US" dirty="0">
            <a:latin typeface="黑体" panose="02010609060101010101" pitchFamily="49" charset="-122"/>
            <a:ea typeface="黑体" panose="02010609060101010101" pitchFamily="49" charset="-122"/>
          </a:endParaRPr>
        </a:p>
      </dgm:t>
    </dgm:pt>
    <dgm:pt modelId="{82E03FAC-C11F-4EB6-B13B-079A02F53E8B}" type="parTrans" cxnId="{63145211-6B16-4305-8ACE-EAD1EACD1B4E}">
      <dgm:prSet/>
      <dgm:spPr/>
      <dgm:t>
        <a:bodyPr/>
        <a:lstStyle/>
        <a:p>
          <a:endParaRPr lang="zh-CN" altLang="en-US">
            <a:latin typeface="黑体" panose="02010609060101010101" pitchFamily="49" charset="-122"/>
            <a:ea typeface="黑体" panose="02010609060101010101" pitchFamily="49" charset="-122"/>
          </a:endParaRPr>
        </a:p>
      </dgm:t>
    </dgm:pt>
    <dgm:pt modelId="{F54328EB-B074-4D7F-A45F-58C26769A5C1}" type="sibTrans" cxnId="{63145211-6B16-4305-8ACE-EAD1EACD1B4E}">
      <dgm:prSet/>
      <dgm:spPr/>
      <dgm:t>
        <a:bodyPr/>
        <a:lstStyle/>
        <a:p>
          <a:endParaRPr lang="zh-CN" altLang="en-US">
            <a:latin typeface="黑体" panose="02010609060101010101" pitchFamily="49" charset="-122"/>
            <a:ea typeface="黑体" panose="02010609060101010101" pitchFamily="49" charset="-122"/>
          </a:endParaRPr>
        </a:p>
      </dgm:t>
    </dgm:pt>
    <dgm:pt modelId="{67D8AFD2-F229-4729-89D6-8A2EC226A47B}">
      <dgm:prSet phldrT="[文本]"/>
      <dgm:spPr/>
      <dgm:t>
        <a:bodyPr/>
        <a:lstStyle/>
        <a:p>
          <a:r>
            <a:rPr lang="zh-CN" altLang="en-US" dirty="0" smtClean="0">
              <a:latin typeface="黑体" panose="02010609060101010101" pitchFamily="49" charset="-122"/>
              <a:ea typeface="黑体" panose="02010609060101010101" pitchFamily="49" charset="-122"/>
            </a:rPr>
            <a:t>技术问题（</a:t>
          </a:r>
          <a:r>
            <a:rPr lang="en-US" altLang="zh-CN" dirty="0" smtClean="0">
              <a:latin typeface="黑体" panose="02010609060101010101" pitchFamily="49" charset="-122"/>
              <a:ea typeface="黑体" panose="02010609060101010101" pitchFamily="49" charset="-122"/>
            </a:rPr>
            <a:t>B</a:t>
          </a:r>
          <a:r>
            <a:rPr lang="zh-CN" altLang="en-US" dirty="0" smtClean="0">
              <a:latin typeface="黑体" panose="02010609060101010101" pitchFamily="49" charset="-122"/>
              <a:ea typeface="黑体" panose="02010609060101010101" pitchFamily="49" charset="-122"/>
            </a:rPr>
            <a:t>）</a:t>
          </a:r>
          <a:endParaRPr lang="zh-CN" altLang="en-US" dirty="0">
            <a:latin typeface="黑体" panose="02010609060101010101" pitchFamily="49" charset="-122"/>
            <a:ea typeface="黑体" panose="02010609060101010101" pitchFamily="49" charset="-122"/>
          </a:endParaRPr>
        </a:p>
      </dgm:t>
    </dgm:pt>
    <dgm:pt modelId="{59791BB2-B27D-4292-834F-1292FC3DC5B7}" type="parTrans" cxnId="{4A069B1C-DDF0-48D9-886C-D2D5272BC02D}">
      <dgm:prSet/>
      <dgm:spPr/>
      <dgm:t>
        <a:bodyPr/>
        <a:lstStyle/>
        <a:p>
          <a:endParaRPr lang="zh-CN" altLang="en-US">
            <a:latin typeface="黑体" panose="02010609060101010101" pitchFamily="49" charset="-122"/>
            <a:ea typeface="黑体" panose="02010609060101010101" pitchFamily="49" charset="-122"/>
          </a:endParaRPr>
        </a:p>
      </dgm:t>
    </dgm:pt>
    <dgm:pt modelId="{B63CCC9F-7863-41D4-B7E7-D464B1D8F9A6}" type="sibTrans" cxnId="{4A069B1C-DDF0-48D9-886C-D2D5272BC02D}">
      <dgm:prSet/>
      <dgm:spPr/>
      <dgm:t>
        <a:bodyPr/>
        <a:lstStyle/>
        <a:p>
          <a:endParaRPr lang="zh-CN" altLang="en-US">
            <a:latin typeface="黑体" panose="02010609060101010101" pitchFamily="49" charset="-122"/>
            <a:ea typeface="黑体" panose="02010609060101010101" pitchFamily="49" charset="-122"/>
          </a:endParaRPr>
        </a:p>
      </dgm:t>
    </dgm:pt>
    <dgm:pt modelId="{20DA650D-1259-4B2B-9E12-3E500571DA21}">
      <dgm:prSet/>
      <dgm:spPr/>
      <dgm:t>
        <a:bodyPr/>
        <a:lstStyle/>
        <a:p>
          <a:r>
            <a:rPr lang="zh-CN" altLang="en-US" dirty="0" smtClean="0">
              <a:latin typeface="黑体" panose="02010609060101010101" pitchFamily="49" charset="-122"/>
              <a:ea typeface="黑体" panose="02010609060101010101" pitchFamily="49" charset="-122"/>
            </a:rPr>
            <a:t>适应性改进（</a:t>
          </a:r>
          <a:r>
            <a:rPr lang="en-US" altLang="zh-CN" dirty="0" smtClean="0">
              <a:latin typeface="黑体" panose="02010609060101010101" pitchFamily="49" charset="-122"/>
              <a:ea typeface="黑体" panose="02010609060101010101" pitchFamily="49" charset="-122"/>
            </a:rPr>
            <a:t>a</a:t>
          </a:r>
          <a:r>
            <a:rPr lang="zh-CN" altLang="en-US" dirty="0" smtClean="0">
              <a:latin typeface="黑体" panose="02010609060101010101" pitchFamily="49" charset="-122"/>
              <a:ea typeface="黑体" panose="02010609060101010101" pitchFamily="49" charset="-122"/>
            </a:rPr>
            <a:t>）</a:t>
          </a:r>
          <a:endParaRPr lang="zh-CN" altLang="en-US" dirty="0">
            <a:latin typeface="黑体" panose="02010609060101010101" pitchFamily="49" charset="-122"/>
            <a:ea typeface="黑体" panose="02010609060101010101" pitchFamily="49" charset="-122"/>
          </a:endParaRPr>
        </a:p>
      </dgm:t>
    </dgm:pt>
    <dgm:pt modelId="{85DB10C0-3C1C-4F11-AD0B-8152899A5695}" type="parTrans" cxnId="{94DAA263-9898-4233-98E4-CDD771FBEA9C}">
      <dgm:prSet/>
      <dgm:spPr/>
      <dgm:t>
        <a:bodyPr/>
        <a:lstStyle/>
        <a:p>
          <a:endParaRPr lang="zh-CN" altLang="en-US">
            <a:latin typeface="黑体" panose="02010609060101010101" pitchFamily="49" charset="-122"/>
            <a:ea typeface="黑体" panose="02010609060101010101" pitchFamily="49" charset="-122"/>
          </a:endParaRPr>
        </a:p>
      </dgm:t>
    </dgm:pt>
    <dgm:pt modelId="{7B4E33E4-9F6B-401D-B720-A3BBAB8A0976}" type="sibTrans" cxnId="{94DAA263-9898-4233-98E4-CDD771FBEA9C}">
      <dgm:prSet/>
      <dgm:spPr/>
      <dgm:t>
        <a:bodyPr/>
        <a:lstStyle/>
        <a:p>
          <a:endParaRPr lang="zh-CN" altLang="en-US">
            <a:latin typeface="黑体" panose="02010609060101010101" pitchFamily="49" charset="-122"/>
            <a:ea typeface="黑体" panose="02010609060101010101" pitchFamily="49" charset="-122"/>
          </a:endParaRPr>
        </a:p>
      </dgm:t>
    </dgm:pt>
    <dgm:pt modelId="{A3B0CECA-47D9-45E4-8A06-550A7F53FC88}">
      <dgm:prSet/>
      <dgm:spPr/>
      <dgm:t>
        <a:bodyPr/>
        <a:lstStyle/>
        <a:p>
          <a:r>
            <a:rPr lang="zh-CN" altLang="en-US" dirty="0" smtClean="0">
              <a:latin typeface="黑体" panose="02010609060101010101" pitchFamily="49" charset="-122"/>
              <a:ea typeface="黑体" panose="02010609060101010101" pitchFamily="49" charset="-122"/>
            </a:rPr>
            <a:t>技术领域（</a:t>
          </a:r>
          <a:r>
            <a:rPr lang="en-US" altLang="zh-CN" dirty="0" smtClean="0">
              <a:latin typeface="黑体" panose="02010609060101010101" pitchFamily="49" charset="-122"/>
              <a:ea typeface="黑体" panose="02010609060101010101" pitchFamily="49" charset="-122"/>
            </a:rPr>
            <a:t>C</a:t>
          </a:r>
          <a:r>
            <a:rPr lang="zh-CN" altLang="en-US" dirty="0" smtClean="0">
              <a:latin typeface="黑体" panose="02010609060101010101" pitchFamily="49" charset="-122"/>
              <a:ea typeface="黑体" panose="02010609060101010101" pitchFamily="49" charset="-122"/>
            </a:rPr>
            <a:t>）</a:t>
          </a:r>
          <a:endParaRPr lang="zh-CN" altLang="en-US" dirty="0">
            <a:latin typeface="黑体" panose="02010609060101010101" pitchFamily="49" charset="-122"/>
            <a:ea typeface="黑体" panose="02010609060101010101" pitchFamily="49" charset="-122"/>
          </a:endParaRPr>
        </a:p>
      </dgm:t>
    </dgm:pt>
    <dgm:pt modelId="{7739FF67-24A9-4508-A366-89B760E33C37}" type="parTrans" cxnId="{4FA84CCA-82ED-4BEB-9D9F-A1582FA0F89D}">
      <dgm:prSet/>
      <dgm:spPr/>
      <dgm:t>
        <a:bodyPr/>
        <a:lstStyle/>
        <a:p>
          <a:endParaRPr lang="zh-CN" altLang="en-US">
            <a:latin typeface="黑体" panose="02010609060101010101" pitchFamily="49" charset="-122"/>
            <a:ea typeface="黑体" panose="02010609060101010101" pitchFamily="49" charset="-122"/>
          </a:endParaRPr>
        </a:p>
      </dgm:t>
    </dgm:pt>
    <dgm:pt modelId="{54B30478-9F02-4AE9-89B9-A8BA7397B971}" type="sibTrans" cxnId="{4FA84CCA-82ED-4BEB-9D9F-A1582FA0F89D}">
      <dgm:prSet/>
      <dgm:spPr/>
      <dgm:t>
        <a:bodyPr/>
        <a:lstStyle/>
        <a:p>
          <a:endParaRPr lang="zh-CN" altLang="en-US">
            <a:latin typeface="黑体" panose="02010609060101010101" pitchFamily="49" charset="-122"/>
            <a:ea typeface="黑体" panose="02010609060101010101" pitchFamily="49" charset="-122"/>
          </a:endParaRPr>
        </a:p>
      </dgm:t>
    </dgm:pt>
    <dgm:pt modelId="{B08E4C66-6C98-4ECB-AA23-1D556F6C2E87}" type="pres">
      <dgm:prSet presAssocID="{E3FF94A2-C021-4116-946C-BAA250D0E651}" presName="Name0" presStyleCnt="0">
        <dgm:presLayoutVars>
          <dgm:dir/>
          <dgm:resizeHandles val="exact"/>
        </dgm:presLayoutVars>
      </dgm:prSet>
      <dgm:spPr/>
    </dgm:pt>
    <dgm:pt modelId="{B41BFC10-8795-4B4C-B233-0C287F635675}" type="pres">
      <dgm:prSet presAssocID="{56B4E306-72C9-43E9-A429-C18BFA30C83E}" presName="node" presStyleLbl="node1" presStyleIdx="0" presStyleCnt="4">
        <dgm:presLayoutVars>
          <dgm:bulletEnabled val="1"/>
        </dgm:presLayoutVars>
      </dgm:prSet>
      <dgm:spPr/>
      <dgm:t>
        <a:bodyPr/>
        <a:lstStyle/>
        <a:p>
          <a:endParaRPr lang="zh-CN" altLang="en-US"/>
        </a:p>
      </dgm:t>
    </dgm:pt>
    <dgm:pt modelId="{512A877C-8026-4EC9-9ACB-4E71EDA7977A}" type="pres">
      <dgm:prSet presAssocID="{F54328EB-B074-4D7F-A45F-58C26769A5C1}" presName="sibTrans" presStyleLbl="sibTrans2D1" presStyleIdx="0" presStyleCnt="3"/>
      <dgm:spPr/>
      <dgm:t>
        <a:bodyPr/>
        <a:lstStyle/>
        <a:p>
          <a:endParaRPr lang="zh-CN" altLang="en-US"/>
        </a:p>
      </dgm:t>
    </dgm:pt>
    <dgm:pt modelId="{79A5A07E-310D-4BA5-B52F-4BAD6B58ECE4}" type="pres">
      <dgm:prSet presAssocID="{F54328EB-B074-4D7F-A45F-58C26769A5C1}" presName="connectorText" presStyleLbl="sibTrans2D1" presStyleIdx="0" presStyleCnt="3"/>
      <dgm:spPr/>
      <dgm:t>
        <a:bodyPr/>
        <a:lstStyle/>
        <a:p>
          <a:endParaRPr lang="zh-CN" altLang="en-US"/>
        </a:p>
      </dgm:t>
    </dgm:pt>
    <dgm:pt modelId="{590D9764-C676-4D89-8359-A6AFE975A659}" type="pres">
      <dgm:prSet presAssocID="{20DA650D-1259-4B2B-9E12-3E500571DA21}" presName="node" presStyleLbl="node1" presStyleIdx="1" presStyleCnt="4">
        <dgm:presLayoutVars>
          <dgm:bulletEnabled val="1"/>
        </dgm:presLayoutVars>
      </dgm:prSet>
      <dgm:spPr/>
      <dgm:t>
        <a:bodyPr/>
        <a:lstStyle/>
        <a:p>
          <a:endParaRPr lang="zh-CN" altLang="en-US"/>
        </a:p>
      </dgm:t>
    </dgm:pt>
    <dgm:pt modelId="{666CC4BA-1DA6-4219-A55E-1FB3466360EF}" type="pres">
      <dgm:prSet presAssocID="{7B4E33E4-9F6B-401D-B720-A3BBAB8A0976}" presName="sibTrans" presStyleLbl="sibTrans2D1" presStyleIdx="1" presStyleCnt="3"/>
      <dgm:spPr/>
      <dgm:t>
        <a:bodyPr/>
        <a:lstStyle/>
        <a:p>
          <a:endParaRPr lang="zh-CN" altLang="en-US"/>
        </a:p>
      </dgm:t>
    </dgm:pt>
    <dgm:pt modelId="{2E658BB9-6807-4AB5-BE9D-41E42D42E4B7}" type="pres">
      <dgm:prSet presAssocID="{7B4E33E4-9F6B-401D-B720-A3BBAB8A0976}" presName="connectorText" presStyleLbl="sibTrans2D1" presStyleIdx="1" presStyleCnt="3"/>
      <dgm:spPr/>
      <dgm:t>
        <a:bodyPr/>
        <a:lstStyle/>
        <a:p>
          <a:endParaRPr lang="zh-CN" altLang="en-US"/>
        </a:p>
      </dgm:t>
    </dgm:pt>
    <dgm:pt modelId="{F01A3996-C47D-44E7-8328-73908DB59A33}" type="pres">
      <dgm:prSet presAssocID="{67D8AFD2-F229-4729-89D6-8A2EC226A47B}" presName="node" presStyleLbl="node1" presStyleIdx="2" presStyleCnt="4">
        <dgm:presLayoutVars>
          <dgm:bulletEnabled val="1"/>
        </dgm:presLayoutVars>
      </dgm:prSet>
      <dgm:spPr/>
      <dgm:t>
        <a:bodyPr/>
        <a:lstStyle/>
        <a:p>
          <a:endParaRPr lang="zh-CN" altLang="en-US"/>
        </a:p>
      </dgm:t>
    </dgm:pt>
    <dgm:pt modelId="{D4C3342F-340B-4C8F-9124-E3C3FAB9CF81}" type="pres">
      <dgm:prSet presAssocID="{B63CCC9F-7863-41D4-B7E7-D464B1D8F9A6}" presName="sibTrans" presStyleLbl="sibTrans2D1" presStyleIdx="2" presStyleCnt="3"/>
      <dgm:spPr/>
      <dgm:t>
        <a:bodyPr/>
        <a:lstStyle/>
        <a:p>
          <a:endParaRPr lang="zh-CN" altLang="en-US"/>
        </a:p>
      </dgm:t>
    </dgm:pt>
    <dgm:pt modelId="{EE28FC50-6D31-4F41-91CF-AC9F0BC3795E}" type="pres">
      <dgm:prSet presAssocID="{B63CCC9F-7863-41D4-B7E7-D464B1D8F9A6}" presName="connectorText" presStyleLbl="sibTrans2D1" presStyleIdx="2" presStyleCnt="3"/>
      <dgm:spPr/>
      <dgm:t>
        <a:bodyPr/>
        <a:lstStyle/>
        <a:p>
          <a:endParaRPr lang="zh-CN" altLang="en-US"/>
        </a:p>
      </dgm:t>
    </dgm:pt>
    <dgm:pt modelId="{1E3BC043-06B8-46CD-8C27-4014D8CFC1C2}" type="pres">
      <dgm:prSet presAssocID="{A3B0CECA-47D9-45E4-8A06-550A7F53FC88}" presName="node" presStyleLbl="node1" presStyleIdx="3" presStyleCnt="4">
        <dgm:presLayoutVars>
          <dgm:bulletEnabled val="1"/>
        </dgm:presLayoutVars>
      </dgm:prSet>
      <dgm:spPr/>
      <dgm:t>
        <a:bodyPr/>
        <a:lstStyle/>
        <a:p>
          <a:endParaRPr lang="zh-CN" altLang="en-US"/>
        </a:p>
      </dgm:t>
    </dgm:pt>
  </dgm:ptLst>
  <dgm:cxnLst>
    <dgm:cxn modelId="{63145211-6B16-4305-8ACE-EAD1EACD1B4E}" srcId="{E3FF94A2-C021-4116-946C-BAA250D0E651}" destId="{56B4E306-72C9-43E9-A429-C18BFA30C83E}" srcOrd="0" destOrd="0" parTransId="{82E03FAC-C11F-4EB6-B13B-079A02F53E8B}" sibTransId="{F54328EB-B074-4D7F-A45F-58C26769A5C1}"/>
    <dgm:cxn modelId="{359331C3-204D-4A1A-979E-FAAD885F747A}" type="presOf" srcId="{56B4E306-72C9-43E9-A429-C18BFA30C83E}" destId="{B41BFC10-8795-4B4C-B233-0C287F635675}" srcOrd="0" destOrd="0" presId="urn:microsoft.com/office/officeart/2005/8/layout/process1"/>
    <dgm:cxn modelId="{4FA84CCA-82ED-4BEB-9D9F-A1582FA0F89D}" srcId="{E3FF94A2-C021-4116-946C-BAA250D0E651}" destId="{A3B0CECA-47D9-45E4-8A06-550A7F53FC88}" srcOrd="3" destOrd="0" parTransId="{7739FF67-24A9-4508-A366-89B760E33C37}" sibTransId="{54B30478-9F02-4AE9-89B9-A8BA7397B971}"/>
    <dgm:cxn modelId="{726F3136-306A-4B52-8420-8F6C34335F01}" type="presOf" srcId="{F54328EB-B074-4D7F-A45F-58C26769A5C1}" destId="{79A5A07E-310D-4BA5-B52F-4BAD6B58ECE4}" srcOrd="1" destOrd="0" presId="urn:microsoft.com/office/officeart/2005/8/layout/process1"/>
    <dgm:cxn modelId="{D274CE84-2D94-4EF5-B2FE-053D7D9CB0E9}" type="presOf" srcId="{7B4E33E4-9F6B-401D-B720-A3BBAB8A0976}" destId="{2E658BB9-6807-4AB5-BE9D-41E42D42E4B7}" srcOrd="1" destOrd="0" presId="urn:microsoft.com/office/officeart/2005/8/layout/process1"/>
    <dgm:cxn modelId="{4A069B1C-DDF0-48D9-886C-D2D5272BC02D}" srcId="{E3FF94A2-C021-4116-946C-BAA250D0E651}" destId="{67D8AFD2-F229-4729-89D6-8A2EC226A47B}" srcOrd="2" destOrd="0" parTransId="{59791BB2-B27D-4292-834F-1292FC3DC5B7}" sibTransId="{B63CCC9F-7863-41D4-B7E7-D464B1D8F9A6}"/>
    <dgm:cxn modelId="{7D3EE4BE-9829-4D06-BDFB-E501E88972C6}" type="presOf" srcId="{B63CCC9F-7863-41D4-B7E7-D464B1D8F9A6}" destId="{D4C3342F-340B-4C8F-9124-E3C3FAB9CF81}" srcOrd="0" destOrd="0" presId="urn:microsoft.com/office/officeart/2005/8/layout/process1"/>
    <dgm:cxn modelId="{94DAA263-9898-4233-98E4-CDD771FBEA9C}" srcId="{E3FF94A2-C021-4116-946C-BAA250D0E651}" destId="{20DA650D-1259-4B2B-9E12-3E500571DA21}" srcOrd="1" destOrd="0" parTransId="{85DB10C0-3C1C-4F11-AD0B-8152899A5695}" sibTransId="{7B4E33E4-9F6B-401D-B720-A3BBAB8A0976}"/>
    <dgm:cxn modelId="{512BD368-EAC9-449B-8700-7D455ABBA33E}" type="presOf" srcId="{67D8AFD2-F229-4729-89D6-8A2EC226A47B}" destId="{F01A3996-C47D-44E7-8328-73908DB59A33}" srcOrd="0" destOrd="0" presId="urn:microsoft.com/office/officeart/2005/8/layout/process1"/>
    <dgm:cxn modelId="{30E7710C-9044-4F62-A28F-2C8EDB801772}" type="presOf" srcId="{B63CCC9F-7863-41D4-B7E7-D464B1D8F9A6}" destId="{EE28FC50-6D31-4F41-91CF-AC9F0BC3795E}" srcOrd="1" destOrd="0" presId="urn:microsoft.com/office/officeart/2005/8/layout/process1"/>
    <dgm:cxn modelId="{12629E5D-3E6A-48F8-8DAC-DE76527147C9}" type="presOf" srcId="{E3FF94A2-C021-4116-946C-BAA250D0E651}" destId="{B08E4C66-6C98-4ECB-AA23-1D556F6C2E87}" srcOrd="0" destOrd="0" presId="urn:microsoft.com/office/officeart/2005/8/layout/process1"/>
    <dgm:cxn modelId="{23F19822-59AB-4D2A-B19B-4A91F0456BB1}" type="presOf" srcId="{20DA650D-1259-4B2B-9E12-3E500571DA21}" destId="{590D9764-C676-4D89-8359-A6AFE975A659}" srcOrd="0" destOrd="0" presId="urn:microsoft.com/office/officeart/2005/8/layout/process1"/>
    <dgm:cxn modelId="{8FB3A105-F19E-4F36-8B20-A7BBDA6B0F9E}" type="presOf" srcId="{7B4E33E4-9F6B-401D-B720-A3BBAB8A0976}" destId="{666CC4BA-1DA6-4219-A55E-1FB3466360EF}" srcOrd="0" destOrd="0" presId="urn:microsoft.com/office/officeart/2005/8/layout/process1"/>
    <dgm:cxn modelId="{AEF338B9-F7BA-40EC-926A-674966B282D9}" type="presOf" srcId="{F54328EB-B074-4D7F-A45F-58C26769A5C1}" destId="{512A877C-8026-4EC9-9ACB-4E71EDA7977A}" srcOrd="0" destOrd="0" presId="urn:microsoft.com/office/officeart/2005/8/layout/process1"/>
    <dgm:cxn modelId="{BFCBEAEC-E5AF-44E9-BC8A-2261A49CC3C5}" type="presOf" srcId="{A3B0CECA-47D9-45E4-8A06-550A7F53FC88}" destId="{1E3BC043-06B8-46CD-8C27-4014D8CFC1C2}" srcOrd="0" destOrd="0" presId="urn:microsoft.com/office/officeart/2005/8/layout/process1"/>
    <dgm:cxn modelId="{4AE15F6C-80BD-418D-B825-AA765496C73D}" type="presParOf" srcId="{B08E4C66-6C98-4ECB-AA23-1D556F6C2E87}" destId="{B41BFC10-8795-4B4C-B233-0C287F635675}" srcOrd="0" destOrd="0" presId="urn:microsoft.com/office/officeart/2005/8/layout/process1"/>
    <dgm:cxn modelId="{4C9379AA-9A07-4469-8DE3-16AE81F5F95F}" type="presParOf" srcId="{B08E4C66-6C98-4ECB-AA23-1D556F6C2E87}" destId="{512A877C-8026-4EC9-9ACB-4E71EDA7977A}" srcOrd="1" destOrd="0" presId="urn:microsoft.com/office/officeart/2005/8/layout/process1"/>
    <dgm:cxn modelId="{37259A91-53E0-47AE-936E-72665B187DA0}" type="presParOf" srcId="{512A877C-8026-4EC9-9ACB-4E71EDA7977A}" destId="{79A5A07E-310D-4BA5-B52F-4BAD6B58ECE4}" srcOrd="0" destOrd="0" presId="urn:microsoft.com/office/officeart/2005/8/layout/process1"/>
    <dgm:cxn modelId="{648A0D55-0A0D-42FC-875D-0D8C1511438E}" type="presParOf" srcId="{B08E4C66-6C98-4ECB-AA23-1D556F6C2E87}" destId="{590D9764-C676-4D89-8359-A6AFE975A659}" srcOrd="2" destOrd="0" presId="urn:microsoft.com/office/officeart/2005/8/layout/process1"/>
    <dgm:cxn modelId="{905823AC-CD79-4EE3-AD44-695BF0FDEA14}" type="presParOf" srcId="{B08E4C66-6C98-4ECB-AA23-1D556F6C2E87}" destId="{666CC4BA-1DA6-4219-A55E-1FB3466360EF}" srcOrd="3" destOrd="0" presId="urn:microsoft.com/office/officeart/2005/8/layout/process1"/>
    <dgm:cxn modelId="{BEB7A402-F0C7-4078-8175-C7FEE1D40356}" type="presParOf" srcId="{666CC4BA-1DA6-4219-A55E-1FB3466360EF}" destId="{2E658BB9-6807-4AB5-BE9D-41E42D42E4B7}" srcOrd="0" destOrd="0" presId="urn:microsoft.com/office/officeart/2005/8/layout/process1"/>
    <dgm:cxn modelId="{BABEA48B-0946-4715-913D-E8EC425BE272}" type="presParOf" srcId="{B08E4C66-6C98-4ECB-AA23-1D556F6C2E87}" destId="{F01A3996-C47D-44E7-8328-73908DB59A33}" srcOrd="4" destOrd="0" presId="urn:microsoft.com/office/officeart/2005/8/layout/process1"/>
    <dgm:cxn modelId="{E3D61DF2-1841-40B5-8D60-5CC6F360F7BB}" type="presParOf" srcId="{B08E4C66-6C98-4ECB-AA23-1D556F6C2E87}" destId="{D4C3342F-340B-4C8F-9124-E3C3FAB9CF81}" srcOrd="5" destOrd="0" presId="urn:microsoft.com/office/officeart/2005/8/layout/process1"/>
    <dgm:cxn modelId="{94C672CD-C61A-47F9-B704-10E3D15A443D}" type="presParOf" srcId="{D4C3342F-340B-4C8F-9124-E3C3FAB9CF81}" destId="{EE28FC50-6D31-4F41-91CF-AC9F0BC3795E}" srcOrd="0" destOrd="0" presId="urn:microsoft.com/office/officeart/2005/8/layout/process1"/>
    <dgm:cxn modelId="{00C93A27-F224-4B4A-B3C2-05D2152D03CB}" type="presParOf" srcId="{B08E4C66-6C98-4ECB-AA23-1D556F6C2E87}" destId="{1E3BC043-06B8-46CD-8C27-4014D8CFC1C2}" srcOrd="6"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ED29A23-A798-4355-8752-746D579AE67C}" type="doc">
      <dgm:prSet loTypeId="urn:microsoft.com/office/officeart/2005/8/layout/radial1" loCatId="cycle" qsTypeId="urn:microsoft.com/office/officeart/2005/8/quickstyle/simple1" qsCatId="simple" csTypeId="urn:microsoft.com/office/officeart/2005/8/colors/colorful4" csCatId="colorful" phldr="1"/>
      <dgm:spPr/>
      <dgm:t>
        <a:bodyPr/>
        <a:lstStyle/>
        <a:p>
          <a:endParaRPr lang="zh-CN" altLang="en-US"/>
        </a:p>
      </dgm:t>
    </dgm:pt>
    <dgm:pt modelId="{2FE2D386-6250-40FF-A202-510F08B34CC0}">
      <dgm:prSet phldrT="[文本]"/>
      <dgm:spPr/>
      <dgm:t>
        <a:bodyPr/>
        <a:lstStyle/>
        <a:p>
          <a:r>
            <a:rPr lang="zh-CN" altLang="en-US" dirty="0" smtClean="0"/>
            <a:t>产品</a:t>
          </a:r>
          <a:endParaRPr lang="zh-CN" altLang="en-US" dirty="0"/>
        </a:p>
      </dgm:t>
    </dgm:pt>
    <dgm:pt modelId="{2DE29B63-CFCC-46A2-9B8B-CD4C21605EF9}" type="parTrans" cxnId="{CD5CF7C8-9246-4C9C-A9F1-31F53A6EF73B}">
      <dgm:prSet/>
      <dgm:spPr/>
      <dgm:t>
        <a:bodyPr/>
        <a:lstStyle/>
        <a:p>
          <a:endParaRPr lang="zh-CN" altLang="en-US"/>
        </a:p>
      </dgm:t>
    </dgm:pt>
    <dgm:pt modelId="{C3D98D07-67BE-483C-88FC-7E8D7BDDCC35}" type="sibTrans" cxnId="{CD5CF7C8-9246-4C9C-A9F1-31F53A6EF73B}">
      <dgm:prSet/>
      <dgm:spPr/>
      <dgm:t>
        <a:bodyPr/>
        <a:lstStyle/>
        <a:p>
          <a:endParaRPr lang="zh-CN" altLang="en-US"/>
        </a:p>
      </dgm:t>
    </dgm:pt>
    <dgm:pt modelId="{9A4B19D2-9A84-4A90-B7A0-E9B543A4741E}">
      <dgm:prSet phldrT="[文本]"/>
      <dgm:spPr/>
      <dgm:t>
        <a:bodyPr/>
        <a:lstStyle/>
        <a:p>
          <a:r>
            <a:rPr lang="zh-CN" altLang="en-US" dirty="0" smtClean="0"/>
            <a:t>工艺</a:t>
          </a:r>
          <a:endParaRPr lang="zh-CN" altLang="en-US" dirty="0"/>
        </a:p>
      </dgm:t>
    </dgm:pt>
    <dgm:pt modelId="{D78CA6BC-845B-4A11-89FC-51DD6B1CD0B8}" type="parTrans" cxnId="{982C0566-C3E6-4186-967B-574504857A92}">
      <dgm:prSet/>
      <dgm:spPr/>
      <dgm:t>
        <a:bodyPr/>
        <a:lstStyle/>
        <a:p>
          <a:endParaRPr lang="zh-CN" altLang="en-US"/>
        </a:p>
      </dgm:t>
    </dgm:pt>
    <dgm:pt modelId="{FC495B56-6C52-4922-A5E9-65CF8FD52E6C}" type="sibTrans" cxnId="{982C0566-C3E6-4186-967B-574504857A92}">
      <dgm:prSet/>
      <dgm:spPr/>
      <dgm:t>
        <a:bodyPr/>
        <a:lstStyle/>
        <a:p>
          <a:endParaRPr lang="zh-CN" altLang="en-US"/>
        </a:p>
      </dgm:t>
    </dgm:pt>
    <dgm:pt modelId="{E6117B6A-0BF8-4F95-A208-82BC53DEADD1}">
      <dgm:prSet phldrT="[文本]"/>
      <dgm:spPr/>
      <dgm:t>
        <a:bodyPr/>
        <a:lstStyle/>
        <a:p>
          <a:r>
            <a:rPr lang="zh-CN" altLang="en-US" dirty="0" smtClean="0"/>
            <a:t>应用</a:t>
          </a:r>
          <a:endParaRPr lang="zh-CN" altLang="en-US" dirty="0"/>
        </a:p>
      </dgm:t>
    </dgm:pt>
    <dgm:pt modelId="{72B03265-B86D-4800-BAF3-BACA12D9DE8C}" type="parTrans" cxnId="{471C4561-0B3B-4298-B64D-96BA648F82E7}">
      <dgm:prSet/>
      <dgm:spPr/>
      <dgm:t>
        <a:bodyPr/>
        <a:lstStyle/>
        <a:p>
          <a:endParaRPr lang="zh-CN" altLang="en-US"/>
        </a:p>
      </dgm:t>
    </dgm:pt>
    <dgm:pt modelId="{61F0B8AC-A9C8-4B3A-9C0D-A256E974AEFE}" type="sibTrans" cxnId="{471C4561-0B3B-4298-B64D-96BA648F82E7}">
      <dgm:prSet/>
      <dgm:spPr/>
      <dgm:t>
        <a:bodyPr/>
        <a:lstStyle/>
        <a:p>
          <a:endParaRPr lang="zh-CN" altLang="en-US"/>
        </a:p>
      </dgm:t>
    </dgm:pt>
    <dgm:pt modelId="{57659EE8-D03B-4D78-ABDF-5A4F4C030BFF}">
      <dgm:prSet phldrT="[文本]"/>
      <dgm:spPr/>
      <dgm:t>
        <a:bodyPr/>
        <a:lstStyle/>
        <a:p>
          <a:r>
            <a:rPr lang="zh-CN" altLang="en-US" dirty="0" smtClean="0"/>
            <a:t>设备</a:t>
          </a:r>
          <a:endParaRPr lang="zh-CN" altLang="en-US" dirty="0"/>
        </a:p>
      </dgm:t>
    </dgm:pt>
    <dgm:pt modelId="{853C3105-9751-4C7A-A720-4C29EC224FDA}" type="parTrans" cxnId="{419656B9-9D30-4CD0-B693-926885FAE3C4}">
      <dgm:prSet/>
      <dgm:spPr/>
      <dgm:t>
        <a:bodyPr/>
        <a:lstStyle/>
        <a:p>
          <a:endParaRPr lang="zh-CN" altLang="en-US"/>
        </a:p>
      </dgm:t>
    </dgm:pt>
    <dgm:pt modelId="{A0CC195D-4A79-424B-B6F7-66A5749FC717}" type="sibTrans" cxnId="{419656B9-9D30-4CD0-B693-926885FAE3C4}">
      <dgm:prSet/>
      <dgm:spPr/>
      <dgm:t>
        <a:bodyPr/>
        <a:lstStyle/>
        <a:p>
          <a:endParaRPr lang="zh-CN" altLang="en-US"/>
        </a:p>
      </dgm:t>
    </dgm:pt>
    <dgm:pt modelId="{84FC87B3-D161-4CE0-ABFC-B23C629DAEF9}">
      <dgm:prSet phldrT="[文本]"/>
      <dgm:spPr/>
      <dgm:t>
        <a:bodyPr/>
        <a:lstStyle/>
        <a:p>
          <a:r>
            <a:rPr lang="zh-CN" altLang="en-US" dirty="0" smtClean="0"/>
            <a:t>原材料</a:t>
          </a:r>
          <a:endParaRPr lang="zh-CN" altLang="en-US" dirty="0"/>
        </a:p>
      </dgm:t>
    </dgm:pt>
    <dgm:pt modelId="{6CB3C424-11F7-4E46-AA9B-9A401F0BD111}" type="parTrans" cxnId="{9BD367FC-6E12-476A-A999-A29B71C9148F}">
      <dgm:prSet/>
      <dgm:spPr/>
      <dgm:t>
        <a:bodyPr/>
        <a:lstStyle/>
        <a:p>
          <a:endParaRPr lang="zh-CN" altLang="en-US"/>
        </a:p>
      </dgm:t>
    </dgm:pt>
    <dgm:pt modelId="{0EE676B3-DAB2-413B-80DE-5A0A94972AB0}" type="sibTrans" cxnId="{9BD367FC-6E12-476A-A999-A29B71C9148F}">
      <dgm:prSet/>
      <dgm:spPr/>
      <dgm:t>
        <a:bodyPr/>
        <a:lstStyle/>
        <a:p>
          <a:endParaRPr lang="zh-CN" altLang="en-US"/>
        </a:p>
      </dgm:t>
    </dgm:pt>
    <dgm:pt modelId="{FE4ED5E8-88CD-4D86-AFA2-11B36589D511}" type="pres">
      <dgm:prSet presAssocID="{BED29A23-A798-4355-8752-746D579AE67C}" presName="cycle" presStyleCnt="0">
        <dgm:presLayoutVars>
          <dgm:chMax val="1"/>
          <dgm:dir/>
          <dgm:animLvl val="ctr"/>
          <dgm:resizeHandles val="exact"/>
        </dgm:presLayoutVars>
      </dgm:prSet>
      <dgm:spPr/>
      <dgm:t>
        <a:bodyPr/>
        <a:lstStyle/>
        <a:p>
          <a:endParaRPr lang="zh-CN" altLang="en-US"/>
        </a:p>
      </dgm:t>
    </dgm:pt>
    <dgm:pt modelId="{3C57754A-07C6-4245-A529-F5746D2D4251}" type="pres">
      <dgm:prSet presAssocID="{2FE2D386-6250-40FF-A202-510F08B34CC0}" presName="centerShape" presStyleLbl="node0" presStyleIdx="0" presStyleCnt="1"/>
      <dgm:spPr/>
      <dgm:t>
        <a:bodyPr/>
        <a:lstStyle/>
        <a:p>
          <a:endParaRPr lang="zh-CN" altLang="en-US"/>
        </a:p>
      </dgm:t>
    </dgm:pt>
    <dgm:pt modelId="{CB9FBCE8-A153-4B74-B939-AC750DA00C58}" type="pres">
      <dgm:prSet presAssocID="{D78CA6BC-845B-4A11-89FC-51DD6B1CD0B8}" presName="Name9" presStyleLbl="parChTrans1D2" presStyleIdx="0" presStyleCnt="4"/>
      <dgm:spPr/>
      <dgm:t>
        <a:bodyPr/>
        <a:lstStyle/>
        <a:p>
          <a:endParaRPr lang="zh-CN" altLang="en-US"/>
        </a:p>
      </dgm:t>
    </dgm:pt>
    <dgm:pt modelId="{95CE82BC-8327-4A46-8FEA-C705FD05601C}" type="pres">
      <dgm:prSet presAssocID="{D78CA6BC-845B-4A11-89FC-51DD6B1CD0B8}" presName="connTx" presStyleLbl="parChTrans1D2" presStyleIdx="0" presStyleCnt="4"/>
      <dgm:spPr/>
      <dgm:t>
        <a:bodyPr/>
        <a:lstStyle/>
        <a:p>
          <a:endParaRPr lang="zh-CN" altLang="en-US"/>
        </a:p>
      </dgm:t>
    </dgm:pt>
    <dgm:pt modelId="{7AEB2E95-32FC-4B6E-BB01-B4E6A333D0E9}" type="pres">
      <dgm:prSet presAssocID="{9A4B19D2-9A84-4A90-B7A0-E9B543A4741E}" presName="node" presStyleLbl="node1" presStyleIdx="0" presStyleCnt="4">
        <dgm:presLayoutVars>
          <dgm:bulletEnabled val="1"/>
        </dgm:presLayoutVars>
      </dgm:prSet>
      <dgm:spPr/>
      <dgm:t>
        <a:bodyPr/>
        <a:lstStyle/>
        <a:p>
          <a:endParaRPr lang="zh-CN" altLang="en-US"/>
        </a:p>
      </dgm:t>
    </dgm:pt>
    <dgm:pt modelId="{8AB43A2B-F7F7-4B8E-97B0-229DFFBD5FDA}" type="pres">
      <dgm:prSet presAssocID="{72B03265-B86D-4800-BAF3-BACA12D9DE8C}" presName="Name9" presStyleLbl="parChTrans1D2" presStyleIdx="1" presStyleCnt="4"/>
      <dgm:spPr/>
      <dgm:t>
        <a:bodyPr/>
        <a:lstStyle/>
        <a:p>
          <a:endParaRPr lang="zh-CN" altLang="en-US"/>
        </a:p>
      </dgm:t>
    </dgm:pt>
    <dgm:pt modelId="{07E3713B-DADA-4BC2-9262-971F3345FF8D}" type="pres">
      <dgm:prSet presAssocID="{72B03265-B86D-4800-BAF3-BACA12D9DE8C}" presName="connTx" presStyleLbl="parChTrans1D2" presStyleIdx="1" presStyleCnt="4"/>
      <dgm:spPr/>
      <dgm:t>
        <a:bodyPr/>
        <a:lstStyle/>
        <a:p>
          <a:endParaRPr lang="zh-CN" altLang="en-US"/>
        </a:p>
      </dgm:t>
    </dgm:pt>
    <dgm:pt modelId="{E55DA03C-080E-4A99-8CFF-5517D704080B}" type="pres">
      <dgm:prSet presAssocID="{E6117B6A-0BF8-4F95-A208-82BC53DEADD1}" presName="node" presStyleLbl="node1" presStyleIdx="1" presStyleCnt="4">
        <dgm:presLayoutVars>
          <dgm:bulletEnabled val="1"/>
        </dgm:presLayoutVars>
      </dgm:prSet>
      <dgm:spPr/>
      <dgm:t>
        <a:bodyPr/>
        <a:lstStyle/>
        <a:p>
          <a:endParaRPr lang="zh-CN" altLang="en-US"/>
        </a:p>
      </dgm:t>
    </dgm:pt>
    <dgm:pt modelId="{5966151C-6B7E-465E-9DB2-72BE6A4A2DDF}" type="pres">
      <dgm:prSet presAssocID="{853C3105-9751-4C7A-A720-4C29EC224FDA}" presName="Name9" presStyleLbl="parChTrans1D2" presStyleIdx="2" presStyleCnt="4"/>
      <dgm:spPr/>
      <dgm:t>
        <a:bodyPr/>
        <a:lstStyle/>
        <a:p>
          <a:endParaRPr lang="zh-CN" altLang="en-US"/>
        </a:p>
      </dgm:t>
    </dgm:pt>
    <dgm:pt modelId="{37F44EDE-E082-410C-907C-ED8FD785B1ED}" type="pres">
      <dgm:prSet presAssocID="{853C3105-9751-4C7A-A720-4C29EC224FDA}" presName="connTx" presStyleLbl="parChTrans1D2" presStyleIdx="2" presStyleCnt="4"/>
      <dgm:spPr/>
      <dgm:t>
        <a:bodyPr/>
        <a:lstStyle/>
        <a:p>
          <a:endParaRPr lang="zh-CN" altLang="en-US"/>
        </a:p>
      </dgm:t>
    </dgm:pt>
    <dgm:pt modelId="{4ACB6460-6CE0-4D9A-869F-87D6889D9038}" type="pres">
      <dgm:prSet presAssocID="{57659EE8-D03B-4D78-ABDF-5A4F4C030BFF}" presName="node" presStyleLbl="node1" presStyleIdx="2" presStyleCnt="4">
        <dgm:presLayoutVars>
          <dgm:bulletEnabled val="1"/>
        </dgm:presLayoutVars>
      </dgm:prSet>
      <dgm:spPr/>
      <dgm:t>
        <a:bodyPr/>
        <a:lstStyle/>
        <a:p>
          <a:endParaRPr lang="zh-CN" altLang="en-US"/>
        </a:p>
      </dgm:t>
    </dgm:pt>
    <dgm:pt modelId="{2986A72C-C12B-4263-BDA6-D6AD0B8CB7A5}" type="pres">
      <dgm:prSet presAssocID="{6CB3C424-11F7-4E46-AA9B-9A401F0BD111}" presName="Name9" presStyleLbl="parChTrans1D2" presStyleIdx="3" presStyleCnt="4"/>
      <dgm:spPr/>
      <dgm:t>
        <a:bodyPr/>
        <a:lstStyle/>
        <a:p>
          <a:endParaRPr lang="zh-CN" altLang="en-US"/>
        </a:p>
      </dgm:t>
    </dgm:pt>
    <dgm:pt modelId="{26F8B748-A9BD-43CD-AB1F-938B584F1AA1}" type="pres">
      <dgm:prSet presAssocID="{6CB3C424-11F7-4E46-AA9B-9A401F0BD111}" presName="connTx" presStyleLbl="parChTrans1D2" presStyleIdx="3" presStyleCnt="4"/>
      <dgm:spPr/>
      <dgm:t>
        <a:bodyPr/>
        <a:lstStyle/>
        <a:p>
          <a:endParaRPr lang="zh-CN" altLang="en-US"/>
        </a:p>
      </dgm:t>
    </dgm:pt>
    <dgm:pt modelId="{E4483A2A-EA22-45D1-8AA6-75071D2E91B0}" type="pres">
      <dgm:prSet presAssocID="{84FC87B3-D161-4CE0-ABFC-B23C629DAEF9}" presName="node" presStyleLbl="node1" presStyleIdx="3" presStyleCnt="4">
        <dgm:presLayoutVars>
          <dgm:bulletEnabled val="1"/>
        </dgm:presLayoutVars>
      </dgm:prSet>
      <dgm:spPr/>
      <dgm:t>
        <a:bodyPr/>
        <a:lstStyle/>
        <a:p>
          <a:endParaRPr lang="zh-CN" altLang="en-US"/>
        </a:p>
      </dgm:t>
    </dgm:pt>
  </dgm:ptLst>
  <dgm:cxnLst>
    <dgm:cxn modelId="{2EADD3E3-2646-4C6B-8EC5-2416949396AA}" type="presOf" srcId="{6CB3C424-11F7-4E46-AA9B-9A401F0BD111}" destId="{2986A72C-C12B-4263-BDA6-D6AD0B8CB7A5}" srcOrd="0" destOrd="0" presId="urn:microsoft.com/office/officeart/2005/8/layout/radial1"/>
    <dgm:cxn modelId="{482B622B-78DA-43E4-B240-D3455432B84F}" type="presOf" srcId="{57659EE8-D03B-4D78-ABDF-5A4F4C030BFF}" destId="{4ACB6460-6CE0-4D9A-869F-87D6889D9038}" srcOrd="0" destOrd="0" presId="urn:microsoft.com/office/officeart/2005/8/layout/radial1"/>
    <dgm:cxn modelId="{7714FD04-3281-426B-AFF5-4A245780D81E}" type="presOf" srcId="{6CB3C424-11F7-4E46-AA9B-9A401F0BD111}" destId="{26F8B748-A9BD-43CD-AB1F-938B584F1AA1}" srcOrd="1" destOrd="0" presId="urn:microsoft.com/office/officeart/2005/8/layout/radial1"/>
    <dgm:cxn modelId="{D9DD5F8F-FF7A-4CC6-82B1-0D35E9E88294}" type="presOf" srcId="{853C3105-9751-4C7A-A720-4C29EC224FDA}" destId="{5966151C-6B7E-465E-9DB2-72BE6A4A2DDF}" srcOrd="0" destOrd="0" presId="urn:microsoft.com/office/officeart/2005/8/layout/radial1"/>
    <dgm:cxn modelId="{419656B9-9D30-4CD0-B693-926885FAE3C4}" srcId="{2FE2D386-6250-40FF-A202-510F08B34CC0}" destId="{57659EE8-D03B-4D78-ABDF-5A4F4C030BFF}" srcOrd="2" destOrd="0" parTransId="{853C3105-9751-4C7A-A720-4C29EC224FDA}" sibTransId="{A0CC195D-4A79-424B-B6F7-66A5749FC717}"/>
    <dgm:cxn modelId="{67BBAA29-AE2A-4FD1-9337-F6EE84F60E2F}" type="presOf" srcId="{BED29A23-A798-4355-8752-746D579AE67C}" destId="{FE4ED5E8-88CD-4D86-AFA2-11B36589D511}" srcOrd="0" destOrd="0" presId="urn:microsoft.com/office/officeart/2005/8/layout/radial1"/>
    <dgm:cxn modelId="{BF8FC853-6F24-4A58-A184-3D065F99075A}" type="presOf" srcId="{84FC87B3-D161-4CE0-ABFC-B23C629DAEF9}" destId="{E4483A2A-EA22-45D1-8AA6-75071D2E91B0}" srcOrd="0" destOrd="0" presId="urn:microsoft.com/office/officeart/2005/8/layout/radial1"/>
    <dgm:cxn modelId="{471C4561-0B3B-4298-B64D-96BA648F82E7}" srcId="{2FE2D386-6250-40FF-A202-510F08B34CC0}" destId="{E6117B6A-0BF8-4F95-A208-82BC53DEADD1}" srcOrd="1" destOrd="0" parTransId="{72B03265-B86D-4800-BAF3-BACA12D9DE8C}" sibTransId="{61F0B8AC-A9C8-4B3A-9C0D-A256E974AEFE}"/>
    <dgm:cxn modelId="{67CDF223-9401-403F-B32E-BD143B3B7ABB}" type="presOf" srcId="{9A4B19D2-9A84-4A90-B7A0-E9B543A4741E}" destId="{7AEB2E95-32FC-4B6E-BB01-B4E6A333D0E9}" srcOrd="0" destOrd="0" presId="urn:microsoft.com/office/officeart/2005/8/layout/radial1"/>
    <dgm:cxn modelId="{FB2866B6-2A5E-4C6C-986A-9FA1247E0442}" type="presOf" srcId="{72B03265-B86D-4800-BAF3-BACA12D9DE8C}" destId="{8AB43A2B-F7F7-4B8E-97B0-229DFFBD5FDA}" srcOrd="0" destOrd="0" presId="urn:microsoft.com/office/officeart/2005/8/layout/radial1"/>
    <dgm:cxn modelId="{CD5CF7C8-9246-4C9C-A9F1-31F53A6EF73B}" srcId="{BED29A23-A798-4355-8752-746D579AE67C}" destId="{2FE2D386-6250-40FF-A202-510F08B34CC0}" srcOrd="0" destOrd="0" parTransId="{2DE29B63-CFCC-46A2-9B8B-CD4C21605EF9}" sibTransId="{C3D98D07-67BE-483C-88FC-7E8D7BDDCC35}"/>
    <dgm:cxn modelId="{0E99AED9-78BF-4785-BD48-99AA7851C8B6}" type="presOf" srcId="{E6117B6A-0BF8-4F95-A208-82BC53DEADD1}" destId="{E55DA03C-080E-4A99-8CFF-5517D704080B}" srcOrd="0" destOrd="0" presId="urn:microsoft.com/office/officeart/2005/8/layout/radial1"/>
    <dgm:cxn modelId="{5AFE3915-CDE0-47EE-8601-0492D655C50C}" type="presOf" srcId="{2FE2D386-6250-40FF-A202-510F08B34CC0}" destId="{3C57754A-07C6-4245-A529-F5746D2D4251}" srcOrd="0" destOrd="0" presId="urn:microsoft.com/office/officeart/2005/8/layout/radial1"/>
    <dgm:cxn modelId="{075D8397-88D6-473C-AF52-A29D8FF3ADE9}" type="presOf" srcId="{72B03265-B86D-4800-BAF3-BACA12D9DE8C}" destId="{07E3713B-DADA-4BC2-9262-971F3345FF8D}" srcOrd="1" destOrd="0" presId="urn:microsoft.com/office/officeart/2005/8/layout/radial1"/>
    <dgm:cxn modelId="{F3E7362B-13B9-4ADE-A43C-2CF9756020D1}" type="presOf" srcId="{D78CA6BC-845B-4A11-89FC-51DD6B1CD0B8}" destId="{CB9FBCE8-A153-4B74-B939-AC750DA00C58}" srcOrd="0" destOrd="0" presId="urn:microsoft.com/office/officeart/2005/8/layout/radial1"/>
    <dgm:cxn modelId="{D860EE30-AA63-41D1-98FC-E0316C3320AB}" type="presOf" srcId="{D78CA6BC-845B-4A11-89FC-51DD6B1CD0B8}" destId="{95CE82BC-8327-4A46-8FEA-C705FD05601C}" srcOrd="1" destOrd="0" presId="urn:microsoft.com/office/officeart/2005/8/layout/radial1"/>
    <dgm:cxn modelId="{C2466B3C-49A0-4F18-AEDD-CC3F09B6CD0A}" type="presOf" srcId="{853C3105-9751-4C7A-A720-4C29EC224FDA}" destId="{37F44EDE-E082-410C-907C-ED8FD785B1ED}" srcOrd="1" destOrd="0" presId="urn:microsoft.com/office/officeart/2005/8/layout/radial1"/>
    <dgm:cxn modelId="{9BD367FC-6E12-476A-A999-A29B71C9148F}" srcId="{2FE2D386-6250-40FF-A202-510F08B34CC0}" destId="{84FC87B3-D161-4CE0-ABFC-B23C629DAEF9}" srcOrd="3" destOrd="0" parTransId="{6CB3C424-11F7-4E46-AA9B-9A401F0BD111}" sibTransId="{0EE676B3-DAB2-413B-80DE-5A0A94972AB0}"/>
    <dgm:cxn modelId="{982C0566-C3E6-4186-967B-574504857A92}" srcId="{2FE2D386-6250-40FF-A202-510F08B34CC0}" destId="{9A4B19D2-9A84-4A90-B7A0-E9B543A4741E}" srcOrd="0" destOrd="0" parTransId="{D78CA6BC-845B-4A11-89FC-51DD6B1CD0B8}" sibTransId="{FC495B56-6C52-4922-A5E9-65CF8FD52E6C}"/>
    <dgm:cxn modelId="{A9BE811E-CA56-4E49-B2B1-F3BFABF6EC9F}" type="presParOf" srcId="{FE4ED5E8-88CD-4D86-AFA2-11B36589D511}" destId="{3C57754A-07C6-4245-A529-F5746D2D4251}" srcOrd="0" destOrd="0" presId="urn:microsoft.com/office/officeart/2005/8/layout/radial1"/>
    <dgm:cxn modelId="{BF1FC4D7-984A-4732-8767-179AA100948F}" type="presParOf" srcId="{FE4ED5E8-88CD-4D86-AFA2-11B36589D511}" destId="{CB9FBCE8-A153-4B74-B939-AC750DA00C58}" srcOrd="1" destOrd="0" presId="urn:microsoft.com/office/officeart/2005/8/layout/radial1"/>
    <dgm:cxn modelId="{226E05D5-CAD7-4E7E-B95F-D49D8B92173F}" type="presParOf" srcId="{CB9FBCE8-A153-4B74-B939-AC750DA00C58}" destId="{95CE82BC-8327-4A46-8FEA-C705FD05601C}" srcOrd="0" destOrd="0" presId="urn:microsoft.com/office/officeart/2005/8/layout/radial1"/>
    <dgm:cxn modelId="{A5A85882-B8CC-4BDE-93EF-8FEC20006FAF}" type="presParOf" srcId="{FE4ED5E8-88CD-4D86-AFA2-11B36589D511}" destId="{7AEB2E95-32FC-4B6E-BB01-B4E6A333D0E9}" srcOrd="2" destOrd="0" presId="urn:microsoft.com/office/officeart/2005/8/layout/radial1"/>
    <dgm:cxn modelId="{93237D37-FAF6-4EC3-B50F-A8D8A88B93D7}" type="presParOf" srcId="{FE4ED5E8-88CD-4D86-AFA2-11B36589D511}" destId="{8AB43A2B-F7F7-4B8E-97B0-229DFFBD5FDA}" srcOrd="3" destOrd="0" presId="urn:microsoft.com/office/officeart/2005/8/layout/radial1"/>
    <dgm:cxn modelId="{CEB553C3-B184-407F-821B-01C286814F2A}" type="presParOf" srcId="{8AB43A2B-F7F7-4B8E-97B0-229DFFBD5FDA}" destId="{07E3713B-DADA-4BC2-9262-971F3345FF8D}" srcOrd="0" destOrd="0" presId="urn:microsoft.com/office/officeart/2005/8/layout/radial1"/>
    <dgm:cxn modelId="{7AEC7123-8A21-4537-9FDA-5483A4DDE388}" type="presParOf" srcId="{FE4ED5E8-88CD-4D86-AFA2-11B36589D511}" destId="{E55DA03C-080E-4A99-8CFF-5517D704080B}" srcOrd="4" destOrd="0" presId="urn:microsoft.com/office/officeart/2005/8/layout/radial1"/>
    <dgm:cxn modelId="{07C31D12-D0B0-4195-88EA-209C2A1CFCAA}" type="presParOf" srcId="{FE4ED5E8-88CD-4D86-AFA2-11B36589D511}" destId="{5966151C-6B7E-465E-9DB2-72BE6A4A2DDF}" srcOrd="5" destOrd="0" presId="urn:microsoft.com/office/officeart/2005/8/layout/radial1"/>
    <dgm:cxn modelId="{262F3B10-34C7-4386-B16B-ACC0BA259388}" type="presParOf" srcId="{5966151C-6B7E-465E-9DB2-72BE6A4A2DDF}" destId="{37F44EDE-E082-410C-907C-ED8FD785B1ED}" srcOrd="0" destOrd="0" presId="urn:microsoft.com/office/officeart/2005/8/layout/radial1"/>
    <dgm:cxn modelId="{72293037-B975-4E2D-877E-7CECCCEA09BB}" type="presParOf" srcId="{FE4ED5E8-88CD-4D86-AFA2-11B36589D511}" destId="{4ACB6460-6CE0-4D9A-869F-87D6889D9038}" srcOrd="6" destOrd="0" presId="urn:microsoft.com/office/officeart/2005/8/layout/radial1"/>
    <dgm:cxn modelId="{E6376D28-20EB-47B0-B6F4-40963B89EBD3}" type="presParOf" srcId="{FE4ED5E8-88CD-4D86-AFA2-11B36589D511}" destId="{2986A72C-C12B-4263-BDA6-D6AD0B8CB7A5}" srcOrd="7" destOrd="0" presId="urn:microsoft.com/office/officeart/2005/8/layout/radial1"/>
    <dgm:cxn modelId="{7A72EF64-74C0-4797-B3C0-7E7F87B6A691}" type="presParOf" srcId="{2986A72C-C12B-4263-BDA6-D6AD0B8CB7A5}" destId="{26F8B748-A9BD-43CD-AB1F-938B584F1AA1}" srcOrd="0" destOrd="0" presId="urn:microsoft.com/office/officeart/2005/8/layout/radial1"/>
    <dgm:cxn modelId="{99E3197B-BD5B-4178-BBF4-81AD5DAF9AEA}" type="presParOf" srcId="{FE4ED5E8-88CD-4D86-AFA2-11B36589D511}" destId="{E4483A2A-EA22-45D1-8AA6-75071D2E91B0}" srcOrd="8" destOrd="0" presId="urn:microsoft.com/office/officeart/2005/8/layout/radial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06C2808-4946-4D10-B3C6-CFECB6B88B69}" type="doc">
      <dgm:prSet loTypeId="urn:microsoft.com/office/officeart/2005/8/layout/radial5" loCatId="relationship" qsTypeId="urn:microsoft.com/office/officeart/2005/8/quickstyle/simple1#1" qsCatId="simple" csTypeId="urn:microsoft.com/office/officeart/2005/8/colors/colorful5#1" csCatId="accent1" phldr="1"/>
      <dgm:spPr/>
      <dgm:t>
        <a:bodyPr/>
        <a:lstStyle/>
        <a:p>
          <a:endParaRPr lang="zh-CN" altLang="en-US"/>
        </a:p>
      </dgm:t>
    </dgm:pt>
    <dgm:pt modelId="{606C32C2-2B81-43D2-8731-7AA5BC539E85}">
      <dgm:prSet phldrT="[文本]" phldr="0" custT="0"/>
      <dgm:spPr/>
      <dgm:t>
        <a:bodyPr vert="horz" wrap="square"/>
        <a:lstStyle>
          <a:lvl1pPr algn="ctr">
            <a:defRPr sz="19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a:lnSpc>
              <a:spcPct val="100000"/>
            </a:lnSpc>
            <a:spcBef>
              <a:spcPct val="0"/>
            </a:spcBef>
            <a:spcAft>
              <a:spcPct val="35000"/>
            </a:spcAft>
          </a:pPr>
          <a:r>
            <a:rPr lang="zh-CN" altLang="en-US">
              <a:latin typeface="黑体" panose="02010609060101010101" pitchFamily="49" charset="-122"/>
              <a:ea typeface="黑体" panose="02010609060101010101" pitchFamily="49" charset="-122"/>
            </a:rPr>
            <a:t>高质量专利</a:t>
          </a:r>
          <a:endParaRPr>
            <a:latin typeface="黑体" panose="02010609060101010101" pitchFamily="49" charset="-122"/>
            <a:ea typeface="黑体" panose="02010609060101010101" pitchFamily="49" charset="-122"/>
          </a:endParaRPr>
        </a:p>
      </dgm:t>
    </dgm:pt>
    <dgm:pt modelId="{6A930F7C-102B-4B74-A810-0EF8A77C9C80}" type="parTrans" cxnId="{CAEC34AB-4370-4A42-8DA3-FFCA1FBE69A2}">
      <dgm:prSet/>
      <dgm:spPr/>
      <dgm:t>
        <a:bodyPr/>
        <a:lstStyle/>
        <a:p>
          <a:endParaRPr lang="zh-CN" altLang="en-US"/>
        </a:p>
      </dgm:t>
    </dgm:pt>
    <dgm:pt modelId="{6834A72C-D888-4AEC-9D62-346A2EEC237F}" type="sibTrans" cxnId="{CAEC34AB-4370-4A42-8DA3-FFCA1FBE69A2}">
      <dgm:prSet/>
      <dgm:spPr/>
      <dgm:t>
        <a:bodyPr/>
        <a:lstStyle/>
        <a:p>
          <a:endParaRPr lang="zh-CN" altLang="en-US"/>
        </a:p>
      </dgm:t>
    </dgm:pt>
    <dgm:pt modelId="{9EB41CF7-2687-4840-AAF4-087A996B7653}">
      <dgm:prSet phldrT="[文本]" phldr="0" custT="1"/>
      <dgm:spPr/>
      <dgm:t>
        <a:bodyPr vert="horz" wrap="square"/>
        <a:lstStyle>
          <a:lvl1pPr algn="ctr">
            <a:defRPr sz="16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algn="ctr">
            <a:lnSpc>
              <a:spcPct val="100000"/>
            </a:lnSpc>
            <a:spcBef>
              <a:spcPct val="0"/>
            </a:spcBef>
            <a:spcAft>
              <a:spcPct val="35000"/>
            </a:spcAft>
          </a:pPr>
          <a:r>
            <a:rPr lang="zh-CN" sz="1600" dirty="0" smtClean="0">
              <a:latin typeface="黑体" panose="02010609060101010101" pitchFamily="49" charset="-122"/>
              <a:ea typeface="黑体" panose="02010609060101010101" pitchFamily="49" charset="-122"/>
            </a:rPr>
            <a:t>新颖</a:t>
          </a:r>
          <a:r>
            <a:rPr lang="zh-CN" altLang="en-US" sz="1600" dirty="0" smtClean="0">
              <a:latin typeface="黑体" panose="02010609060101010101" pitchFamily="49" charset="-122"/>
              <a:ea typeface="黑体" panose="02010609060101010101" pitchFamily="49" charset="-122"/>
            </a:rPr>
            <a:t>稳定</a:t>
          </a:r>
          <a:endParaRPr lang="zh-CN" sz="1600" dirty="0">
            <a:latin typeface="黑体" panose="02010609060101010101" pitchFamily="49" charset="-122"/>
            <a:ea typeface="黑体" panose="02010609060101010101" pitchFamily="49" charset="-122"/>
          </a:endParaRPr>
        </a:p>
      </dgm:t>
    </dgm:pt>
    <dgm:pt modelId="{F725B255-70E4-4BF2-A614-1EEFDC4C0EBD}" type="parTrans" cxnId="{1F7BF6BC-2544-42C9-8AB5-3706E5C625C1}">
      <dgm:prSet phldr="0" custT="0"/>
      <dgm:spPr/>
      <dgm:t>
        <a:bodyPr vert="horz" wrap="square"/>
        <a:lstStyle>
          <a:lvl1pPr algn="ctr">
            <a:defRPr sz="5500"/>
          </a:lvl1pPr>
          <a:lvl2pPr marL="285750" indent="-285750" algn="ctr">
            <a:defRPr sz="4200"/>
          </a:lvl2pPr>
          <a:lvl3pPr marL="571500" indent="-285750" algn="ctr">
            <a:defRPr sz="4200"/>
          </a:lvl3pPr>
          <a:lvl4pPr marL="857250" indent="-285750" algn="ctr">
            <a:defRPr sz="4200"/>
          </a:lvl4pPr>
          <a:lvl5pPr marL="1143000" indent="-285750" algn="ctr">
            <a:defRPr sz="4200"/>
          </a:lvl5pPr>
          <a:lvl6pPr marL="1428750" indent="-285750" algn="ctr">
            <a:defRPr sz="4200"/>
          </a:lvl6pPr>
          <a:lvl7pPr marL="1714500" indent="-285750" algn="ctr">
            <a:defRPr sz="4200"/>
          </a:lvl7pPr>
          <a:lvl8pPr marL="2000250" indent="-285750" algn="ctr">
            <a:defRPr sz="4200"/>
          </a:lvl8pPr>
          <a:lvl9pPr marL="2286000" indent="-285750" algn="ctr">
            <a:defRPr sz="4200"/>
          </a:lvl9pPr>
        </a:lstStyle>
        <a:p>
          <a:pPr>
            <a:lnSpc>
              <a:spcPct val="100000"/>
            </a:lnSpc>
            <a:spcBef>
              <a:spcPct val="0"/>
            </a:spcBef>
            <a:spcAft>
              <a:spcPct val="35000"/>
            </a:spcAft>
          </a:pPr>
          <a:endParaRPr lang="zh-CN" altLang="en-US">
            <a:latin typeface="黑体" panose="02010609060101010101" pitchFamily="49" charset="-122"/>
            <a:ea typeface="黑体" panose="02010609060101010101" pitchFamily="49" charset="-122"/>
          </a:endParaRPr>
        </a:p>
      </dgm:t>
    </dgm:pt>
    <dgm:pt modelId="{BE024001-52C8-4377-9A93-EA2645AD60B3}" type="sibTrans" cxnId="{1F7BF6BC-2544-42C9-8AB5-3706E5C625C1}">
      <dgm:prSet/>
      <dgm:spPr/>
      <dgm:t>
        <a:bodyPr/>
        <a:lstStyle/>
        <a:p>
          <a:endParaRPr lang="zh-CN" altLang="en-US"/>
        </a:p>
      </dgm:t>
    </dgm:pt>
    <dgm:pt modelId="{1FD7F08B-44CE-4CDA-8621-DB00C9588F7D}">
      <dgm:prSet phldrT="[文本]" phldr="0" custT="0"/>
      <dgm:spPr/>
      <dgm:t>
        <a:bodyPr vert="horz" wrap="square"/>
        <a:lstStyle>
          <a:lvl1pPr algn="ctr">
            <a:defRPr sz="16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a:lnSpc>
              <a:spcPct val="100000"/>
            </a:lnSpc>
            <a:spcBef>
              <a:spcPct val="0"/>
            </a:spcBef>
            <a:spcAft>
              <a:spcPct val="35000"/>
            </a:spcAft>
          </a:pPr>
          <a:r>
            <a:rPr lang="zh-CN" dirty="0">
              <a:latin typeface="黑体" panose="02010609060101010101" pitchFamily="49" charset="-122"/>
              <a:ea typeface="黑体" panose="02010609060101010101" pitchFamily="49" charset="-122"/>
              <a:sym typeface="+mn-ea"/>
            </a:rPr>
            <a:t>便于维权</a:t>
          </a:r>
          <a:endParaRPr lang="zh-CN" dirty="0">
            <a:latin typeface="黑体" panose="02010609060101010101" pitchFamily="49" charset="-122"/>
            <a:ea typeface="黑体" panose="02010609060101010101" pitchFamily="49" charset="-122"/>
          </a:endParaRPr>
        </a:p>
      </dgm:t>
    </dgm:pt>
    <dgm:pt modelId="{3006E1B4-77FC-4EBD-A8B7-17D26EF2CDA2}" type="parTrans" cxnId="{6B609B5D-A42F-4370-9087-FA35AEDCD423}">
      <dgm:prSet phldr="0" custT="0"/>
      <dgm:spPr/>
      <dgm:t>
        <a:bodyPr vert="horz" wrap="square"/>
        <a:lstStyle>
          <a:lvl1pPr algn="ctr">
            <a:defRPr sz="5500"/>
          </a:lvl1pPr>
          <a:lvl2pPr marL="285750" indent="-285750" algn="ctr">
            <a:defRPr sz="4200"/>
          </a:lvl2pPr>
          <a:lvl3pPr marL="571500" indent="-285750" algn="ctr">
            <a:defRPr sz="4200"/>
          </a:lvl3pPr>
          <a:lvl4pPr marL="857250" indent="-285750" algn="ctr">
            <a:defRPr sz="4200"/>
          </a:lvl4pPr>
          <a:lvl5pPr marL="1143000" indent="-285750" algn="ctr">
            <a:defRPr sz="4200"/>
          </a:lvl5pPr>
          <a:lvl6pPr marL="1428750" indent="-285750" algn="ctr">
            <a:defRPr sz="4200"/>
          </a:lvl6pPr>
          <a:lvl7pPr marL="1714500" indent="-285750" algn="ctr">
            <a:defRPr sz="4200"/>
          </a:lvl7pPr>
          <a:lvl8pPr marL="2000250" indent="-285750" algn="ctr">
            <a:defRPr sz="4200"/>
          </a:lvl8pPr>
          <a:lvl9pPr marL="2286000" indent="-285750" algn="ctr">
            <a:defRPr sz="4200"/>
          </a:lvl9pPr>
        </a:lstStyle>
        <a:p>
          <a:pPr>
            <a:lnSpc>
              <a:spcPct val="100000"/>
            </a:lnSpc>
            <a:spcBef>
              <a:spcPct val="0"/>
            </a:spcBef>
            <a:spcAft>
              <a:spcPct val="35000"/>
            </a:spcAft>
          </a:pPr>
          <a:endParaRPr lang="zh-CN" altLang="en-US">
            <a:latin typeface="黑体" panose="02010609060101010101" pitchFamily="49" charset="-122"/>
            <a:ea typeface="黑体" panose="02010609060101010101" pitchFamily="49" charset="-122"/>
          </a:endParaRPr>
        </a:p>
      </dgm:t>
    </dgm:pt>
    <dgm:pt modelId="{397A3741-028F-425D-9B8D-8571BF64A664}" type="sibTrans" cxnId="{6B609B5D-A42F-4370-9087-FA35AEDCD423}">
      <dgm:prSet/>
      <dgm:spPr/>
      <dgm:t>
        <a:bodyPr/>
        <a:lstStyle/>
        <a:p>
          <a:endParaRPr lang="zh-CN" altLang="en-US"/>
        </a:p>
      </dgm:t>
    </dgm:pt>
    <dgm:pt modelId="{ACC556BC-B091-4088-80C6-AED14A312FB5}">
      <dgm:prSet phldrT="[文本]" phldr="0" custT="0"/>
      <dgm:spPr/>
      <dgm:t>
        <a:bodyPr vert="horz" wrap="square"/>
        <a:lstStyle>
          <a:lvl1pPr algn="ctr">
            <a:defRPr sz="16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a:lnSpc>
              <a:spcPct val="100000"/>
            </a:lnSpc>
            <a:spcBef>
              <a:spcPct val="0"/>
            </a:spcBef>
            <a:spcAft>
              <a:spcPct val="35000"/>
            </a:spcAft>
          </a:pPr>
          <a:r>
            <a:rPr lang="zh-CN">
              <a:latin typeface="黑体" panose="02010609060101010101" pitchFamily="49" charset="-122"/>
              <a:ea typeface="黑体" panose="02010609060101010101" pitchFamily="49" charset="-122"/>
              <a:sym typeface="+mn-ea"/>
            </a:rPr>
            <a:t>难以规避</a:t>
          </a:r>
          <a:endParaRPr lang="zh-CN">
            <a:latin typeface="黑体" panose="02010609060101010101" pitchFamily="49" charset="-122"/>
            <a:ea typeface="黑体" panose="02010609060101010101" pitchFamily="49" charset="-122"/>
          </a:endParaRPr>
        </a:p>
      </dgm:t>
    </dgm:pt>
    <dgm:pt modelId="{D8C837FD-B8AC-4CC7-A639-B541B9D52215}" type="parTrans" cxnId="{68670304-5221-4DDD-AEE9-D23D7B537D8C}">
      <dgm:prSet phldr="0" custT="0"/>
      <dgm:spPr/>
      <dgm:t>
        <a:bodyPr vert="horz" wrap="square"/>
        <a:lstStyle>
          <a:lvl1pPr algn="ctr">
            <a:defRPr sz="5500"/>
          </a:lvl1pPr>
          <a:lvl2pPr marL="285750" indent="-285750" algn="ctr">
            <a:defRPr sz="4200"/>
          </a:lvl2pPr>
          <a:lvl3pPr marL="571500" indent="-285750" algn="ctr">
            <a:defRPr sz="4200"/>
          </a:lvl3pPr>
          <a:lvl4pPr marL="857250" indent="-285750" algn="ctr">
            <a:defRPr sz="4200"/>
          </a:lvl4pPr>
          <a:lvl5pPr marL="1143000" indent="-285750" algn="ctr">
            <a:defRPr sz="4200"/>
          </a:lvl5pPr>
          <a:lvl6pPr marL="1428750" indent="-285750" algn="ctr">
            <a:defRPr sz="4200"/>
          </a:lvl6pPr>
          <a:lvl7pPr marL="1714500" indent="-285750" algn="ctr">
            <a:defRPr sz="4200"/>
          </a:lvl7pPr>
          <a:lvl8pPr marL="2000250" indent="-285750" algn="ctr">
            <a:defRPr sz="4200"/>
          </a:lvl8pPr>
          <a:lvl9pPr marL="2286000" indent="-285750" algn="ctr">
            <a:defRPr sz="4200"/>
          </a:lvl9pPr>
        </a:lstStyle>
        <a:p>
          <a:pPr>
            <a:lnSpc>
              <a:spcPct val="100000"/>
            </a:lnSpc>
            <a:spcBef>
              <a:spcPct val="0"/>
            </a:spcBef>
            <a:spcAft>
              <a:spcPct val="35000"/>
            </a:spcAft>
          </a:pPr>
          <a:endParaRPr lang="zh-CN" altLang="en-US">
            <a:latin typeface="黑体" panose="02010609060101010101" pitchFamily="49" charset="-122"/>
            <a:ea typeface="黑体" panose="02010609060101010101" pitchFamily="49" charset="-122"/>
          </a:endParaRPr>
        </a:p>
      </dgm:t>
    </dgm:pt>
    <dgm:pt modelId="{F98D1FBC-D7A2-45AF-ABA0-D342C8F70BC4}" type="sibTrans" cxnId="{68670304-5221-4DDD-AEE9-D23D7B537D8C}">
      <dgm:prSet/>
      <dgm:spPr/>
      <dgm:t>
        <a:bodyPr/>
        <a:lstStyle/>
        <a:p>
          <a:endParaRPr lang="zh-CN" altLang="en-US"/>
        </a:p>
      </dgm:t>
    </dgm:pt>
    <dgm:pt modelId="{3159887D-BC34-4F44-B574-5DC0809E4A70}" type="pres">
      <dgm:prSet presAssocID="{E06C2808-4946-4D10-B3C6-CFECB6B88B69}" presName="Name0" presStyleCnt="0">
        <dgm:presLayoutVars>
          <dgm:chMax val="1"/>
          <dgm:dir/>
          <dgm:animLvl val="ctr"/>
          <dgm:resizeHandles val="exact"/>
        </dgm:presLayoutVars>
      </dgm:prSet>
      <dgm:spPr/>
      <dgm:t>
        <a:bodyPr/>
        <a:lstStyle/>
        <a:p>
          <a:endParaRPr lang="zh-CN" altLang="en-US"/>
        </a:p>
      </dgm:t>
    </dgm:pt>
    <dgm:pt modelId="{B49960C0-2478-4BCF-A9C0-745AB8F5088C}" type="pres">
      <dgm:prSet presAssocID="{606C32C2-2B81-43D2-8731-7AA5BC539E85}" presName="centerShape" presStyleLbl="node0" presStyleIdx="0" presStyleCnt="1"/>
      <dgm:spPr/>
      <dgm:t>
        <a:bodyPr/>
        <a:lstStyle/>
        <a:p>
          <a:endParaRPr lang="zh-CN" altLang="en-US"/>
        </a:p>
      </dgm:t>
    </dgm:pt>
    <dgm:pt modelId="{EC0B8BA3-D1A0-4681-887A-385E8DD367D4}" type="pres">
      <dgm:prSet presAssocID="{F725B255-70E4-4BF2-A614-1EEFDC4C0EBD}" presName="parTrans" presStyleLbl="sibTrans2D1" presStyleIdx="0" presStyleCnt="3"/>
      <dgm:spPr/>
      <dgm:t>
        <a:bodyPr/>
        <a:lstStyle/>
        <a:p>
          <a:endParaRPr lang="zh-CN" altLang="en-US"/>
        </a:p>
      </dgm:t>
    </dgm:pt>
    <dgm:pt modelId="{3EC7B1D9-2BD6-405A-B2BE-EE40634A0814}" type="pres">
      <dgm:prSet presAssocID="{F725B255-70E4-4BF2-A614-1EEFDC4C0EBD}" presName="connectorText" presStyleLbl="sibTrans2D1" presStyleIdx="0" presStyleCnt="3"/>
      <dgm:spPr/>
      <dgm:t>
        <a:bodyPr/>
        <a:lstStyle/>
        <a:p>
          <a:endParaRPr lang="zh-CN" altLang="en-US"/>
        </a:p>
      </dgm:t>
    </dgm:pt>
    <dgm:pt modelId="{E439FB7C-643C-454F-9092-F27C7C66C5B0}" type="pres">
      <dgm:prSet presAssocID="{9EB41CF7-2687-4840-AAF4-087A996B7653}" presName="node" presStyleLbl="node1" presStyleIdx="0" presStyleCnt="3">
        <dgm:presLayoutVars>
          <dgm:bulletEnabled val="1"/>
        </dgm:presLayoutVars>
      </dgm:prSet>
      <dgm:spPr/>
      <dgm:t>
        <a:bodyPr/>
        <a:lstStyle/>
        <a:p>
          <a:endParaRPr lang="zh-CN" altLang="en-US"/>
        </a:p>
      </dgm:t>
    </dgm:pt>
    <dgm:pt modelId="{7B6555EF-08DC-4AF8-B351-7FF0D98BC600}" type="pres">
      <dgm:prSet presAssocID="{3006E1B4-77FC-4EBD-A8B7-17D26EF2CDA2}" presName="parTrans" presStyleLbl="sibTrans2D1" presStyleIdx="1" presStyleCnt="3"/>
      <dgm:spPr/>
      <dgm:t>
        <a:bodyPr/>
        <a:lstStyle/>
        <a:p>
          <a:endParaRPr lang="zh-CN" altLang="en-US"/>
        </a:p>
      </dgm:t>
    </dgm:pt>
    <dgm:pt modelId="{54D044D7-DDFF-4962-9EA3-1FA11B88BED4}" type="pres">
      <dgm:prSet presAssocID="{3006E1B4-77FC-4EBD-A8B7-17D26EF2CDA2}" presName="connectorText" presStyleLbl="sibTrans2D1" presStyleIdx="1" presStyleCnt="3"/>
      <dgm:spPr/>
      <dgm:t>
        <a:bodyPr/>
        <a:lstStyle/>
        <a:p>
          <a:endParaRPr lang="zh-CN" altLang="en-US"/>
        </a:p>
      </dgm:t>
    </dgm:pt>
    <dgm:pt modelId="{DA72E5D4-62CF-433D-B5E8-B21F597C9891}" type="pres">
      <dgm:prSet presAssocID="{1FD7F08B-44CE-4CDA-8621-DB00C9588F7D}" presName="node" presStyleLbl="node1" presStyleIdx="1" presStyleCnt="3">
        <dgm:presLayoutVars>
          <dgm:bulletEnabled val="1"/>
        </dgm:presLayoutVars>
      </dgm:prSet>
      <dgm:spPr/>
      <dgm:t>
        <a:bodyPr/>
        <a:lstStyle/>
        <a:p>
          <a:endParaRPr lang="zh-CN" altLang="en-US"/>
        </a:p>
      </dgm:t>
    </dgm:pt>
    <dgm:pt modelId="{61326397-1233-4C08-8969-7FBCBC2B26B2}" type="pres">
      <dgm:prSet presAssocID="{D8C837FD-B8AC-4CC7-A639-B541B9D52215}" presName="parTrans" presStyleLbl="sibTrans2D1" presStyleIdx="2" presStyleCnt="3"/>
      <dgm:spPr/>
      <dgm:t>
        <a:bodyPr/>
        <a:lstStyle/>
        <a:p>
          <a:endParaRPr lang="zh-CN" altLang="en-US"/>
        </a:p>
      </dgm:t>
    </dgm:pt>
    <dgm:pt modelId="{6505D330-90B3-4BB2-8F76-B02E19E3B067}" type="pres">
      <dgm:prSet presAssocID="{D8C837FD-B8AC-4CC7-A639-B541B9D52215}" presName="connectorText" presStyleLbl="sibTrans2D1" presStyleIdx="2" presStyleCnt="3"/>
      <dgm:spPr/>
      <dgm:t>
        <a:bodyPr/>
        <a:lstStyle/>
        <a:p>
          <a:endParaRPr lang="zh-CN" altLang="en-US"/>
        </a:p>
      </dgm:t>
    </dgm:pt>
    <dgm:pt modelId="{EFD94A1D-1705-44D4-9F71-52ACA21AC469}" type="pres">
      <dgm:prSet presAssocID="{ACC556BC-B091-4088-80C6-AED14A312FB5}" presName="node" presStyleLbl="node1" presStyleIdx="2" presStyleCnt="3">
        <dgm:presLayoutVars>
          <dgm:bulletEnabled val="1"/>
        </dgm:presLayoutVars>
      </dgm:prSet>
      <dgm:spPr/>
      <dgm:t>
        <a:bodyPr/>
        <a:lstStyle/>
        <a:p>
          <a:endParaRPr lang="zh-CN" altLang="en-US"/>
        </a:p>
      </dgm:t>
    </dgm:pt>
  </dgm:ptLst>
  <dgm:cxnLst>
    <dgm:cxn modelId="{5B09CAE7-8D2B-461D-8F1E-64E8D2344722}" type="presOf" srcId="{1FD7F08B-44CE-4CDA-8621-DB00C9588F7D}" destId="{DA72E5D4-62CF-433D-B5E8-B21F597C9891}" srcOrd="0" destOrd="0" presId="urn:microsoft.com/office/officeart/2005/8/layout/radial5"/>
    <dgm:cxn modelId="{B386EDC9-4ECC-4CAA-B472-238254A61CA4}" type="presOf" srcId="{3006E1B4-77FC-4EBD-A8B7-17D26EF2CDA2}" destId="{7B6555EF-08DC-4AF8-B351-7FF0D98BC600}" srcOrd="0" destOrd="0" presId="urn:microsoft.com/office/officeart/2005/8/layout/radial5"/>
    <dgm:cxn modelId="{2DD1925A-408D-48D7-81DD-B38ED11D174B}" type="presOf" srcId="{ACC556BC-B091-4088-80C6-AED14A312FB5}" destId="{EFD94A1D-1705-44D4-9F71-52ACA21AC469}" srcOrd="0" destOrd="0" presId="urn:microsoft.com/office/officeart/2005/8/layout/radial5"/>
    <dgm:cxn modelId="{1F7BF6BC-2544-42C9-8AB5-3706E5C625C1}" srcId="{606C32C2-2B81-43D2-8731-7AA5BC539E85}" destId="{9EB41CF7-2687-4840-AAF4-087A996B7653}" srcOrd="0" destOrd="0" parTransId="{F725B255-70E4-4BF2-A614-1EEFDC4C0EBD}" sibTransId="{BE024001-52C8-4377-9A93-EA2645AD60B3}"/>
    <dgm:cxn modelId="{A08466C5-813E-4417-B6A5-59CB61C7829F}" type="presOf" srcId="{3006E1B4-77FC-4EBD-A8B7-17D26EF2CDA2}" destId="{54D044D7-DDFF-4962-9EA3-1FA11B88BED4}" srcOrd="1" destOrd="0" presId="urn:microsoft.com/office/officeart/2005/8/layout/radial5"/>
    <dgm:cxn modelId="{6B609B5D-A42F-4370-9087-FA35AEDCD423}" srcId="{606C32C2-2B81-43D2-8731-7AA5BC539E85}" destId="{1FD7F08B-44CE-4CDA-8621-DB00C9588F7D}" srcOrd="1" destOrd="0" parTransId="{3006E1B4-77FC-4EBD-A8B7-17D26EF2CDA2}" sibTransId="{397A3741-028F-425D-9B8D-8571BF64A664}"/>
    <dgm:cxn modelId="{757C5A19-F44E-44EF-A804-BE62FEA64307}" type="presOf" srcId="{D8C837FD-B8AC-4CC7-A639-B541B9D52215}" destId="{6505D330-90B3-4BB2-8F76-B02E19E3B067}" srcOrd="1" destOrd="0" presId="urn:microsoft.com/office/officeart/2005/8/layout/radial5"/>
    <dgm:cxn modelId="{940ECF2F-A15C-4438-8952-DA4BC3C7E7BD}" type="presOf" srcId="{F725B255-70E4-4BF2-A614-1EEFDC4C0EBD}" destId="{EC0B8BA3-D1A0-4681-887A-385E8DD367D4}" srcOrd="0" destOrd="0" presId="urn:microsoft.com/office/officeart/2005/8/layout/radial5"/>
    <dgm:cxn modelId="{817B1E9A-7B6D-4A42-904C-A6B5A4911726}" type="presOf" srcId="{D8C837FD-B8AC-4CC7-A639-B541B9D52215}" destId="{61326397-1233-4C08-8969-7FBCBC2B26B2}" srcOrd="0" destOrd="0" presId="urn:microsoft.com/office/officeart/2005/8/layout/radial5"/>
    <dgm:cxn modelId="{68670304-5221-4DDD-AEE9-D23D7B537D8C}" srcId="{606C32C2-2B81-43D2-8731-7AA5BC539E85}" destId="{ACC556BC-B091-4088-80C6-AED14A312FB5}" srcOrd="2" destOrd="0" parTransId="{D8C837FD-B8AC-4CC7-A639-B541B9D52215}" sibTransId="{F98D1FBC-D7A2-45AF-ABA0-D342C8F70BC4}"/>
    <dgm:cxn modelId="{DF21A6BF-3069-48C9-A739-04C62BAC2407}" type="presOf" srcId="{E06C2808-4946-4D10-B3C6-CFECB6B88B69}" destId="{3159887D-BC34-4F44-B574-5DC0809E4A70}" srcOrd="0" destOrd="0" presId="urn:microsoft.com/office/officeart/2005/8/layout/radial5"/>
    <dgm:cxn modelId="{CAEC34AB-4370-4A42-8DA3-FFCA1FBE69A2}" srcId="{E06C2808-4946-4D10-B3C6-CFECB6B88B69}" destId="{606C32C2-2B81-43D2-8731-7AA5BC539E85}" srcOrd="0" destOrd="0" parTransId="{6A930F7C-102B-4B74-A810-0EF8A77C9C80}" sibTransId="{6834A72C-D888-4AEC-9D62-346A2EEC237F}"/>
    <dgm:cxn modelId="{074C2075-999D-4C1D-87BA-B87D1BB7F5CA}" type="presOf" srcId="{9EB41CF7-2687-4840-AAF4-087A996B7653}" destId="{E439FB7C-643C-454F-9092-F27C7C66C5B0}" srcOrd="0" destOrd="0" presId="urn:microsoft.com/office/officeart/2005/8/layout/radial5"/>
    <dgm:cxn modelId="{B5D0E474-F289-4E95-8048-09A93F6A0314}" type="presOf" srcId="{606C32C2-2B81-43D2-8731-7AA5BC539E85}" destId="{B49960C0-2478-4BCF-A9C0-745AB8F5088C}" srcOrd="0" destOrd="0" presId="urn:microsoft.com/office/officeart/2005/8/layout/radial5"/>
    <dgm:cxn modelId="{D2F7797D-BD6E-4AA1-B1CF-41313EEF4358}" type="presOf" srcId="{F725B255-70E4-4BF2-A614-1EEFDC4C0EBD}" destId="{3EC7B1D9-2BD6-405A-B2BE-EE40634A0814}" srcOrd="1" destOrd="0" presId="urn:microsoft.com/office/officeart/2005/8/layout/radial5"/>
    <dgm:cxn modelId="{7D520C2E-5378-4362-B611-8FA2CA393D88}" type="presParOf" srcId="{3159887D-BC34-4F44-B574-5DC0809E4A70}" destId="{B49960C0-2478-4BCF-A9C0-745AB8F5088C}" srcOrd="0" destOrd="0" presId="urn:microsoft.com/office/officeart/2005/8/layout/radial5"/>
    <dgm:cxn modelId="{D90F17F4-A457-472B-AB00-95D636A6ABA1}" type="presParOf" srcId="{3159887D-BC34-4F44-B574-5DC0809E4A70}" destId="{EC0B8BA3-D1A0-4681-887A-385E8DD367D4}" srcOrd="1" destOrd="0" presId="urn:microsoft.com/office/officeart/2005/8/layout/radial5"/>
    <dgm:cxn modelId="{53C1AEFD-7EA3-4C81-A4B4-434B27BC20ED}" type="presParOf" srcId="{EC0B8BA3-D1A0-4681-887A-385E8DD367D4}" destId="{3EC7B1D9-2BD6-405A-B2BE-EE40634A0814}" srcOrd="0" destOrd="0" presId="urn:microsoft.com/office/officeart/2005/8/layout/radial5"/>
    <dgm:cxn modelId="{19173DC1-5894-4E3E-9456-3F12D1A0FF9C}" type="presParOf" srcId="{3159887D-BC34-4F44-B574-5DC0809E4A70}" destId="{E439FB7C-643C-454F-9092-F27C7C66C5B0}" srcOrd="2" destOrd="0" presId="urn:microsoft.com/office/officeart/2005/8/layout/radial5"/>
    <dgm:cxn modelId="{05BFF40A-C0C5-4104-B7B5-478D5AC2E078}" type="presParOf" srcId="{3159887D-BC34-4F44-B574-5DC0809E4A70}" destId="{7B6555EF-08DC-4AF8-B351-7FF0D98BC600}" srcOrd="3" destOrd="0" presId="urn:microsoft.com/office/officeart/2005/8/layout/radial5"/>
    <dgm:cxn modelId="{BFFA3EB2-A476-4BF4-AE75-75D3BA4F7BE8}" type="presParOf" srcId="{7B6555EF-08DC-4AF8-B351-7FF0D98BC600}" destId="{54D044D7-DDFF-4962-9EA3-1FA11B88BED4}" srcOrd="0" destOrd="0" presId="urn:microsoft.com/office/officeart/2005/8/layout/radial5"/>
    <dgm:cxn modelId="{16699FF8-B3C4-4FD0-9E8D-60483AF11C0D}" type="presParOf" srcId="{3159887D-BC34-4F44-B574-5DC0809E4A70}" destId="{DA72E5D4-62CF-433D-B5E8-B21F597C9891}" srcOrd="4" destOrd="0" presId="urn:microsoft.com/office/officeart/2005/8/layout/radial5"/>
    <dgm:cxn modelId="{FDD2EF19-5E7E-4FD8-818B-2098B844E22C}" type="presParOf" srcId="{3159887D-BC34-4F44-B574-5DC0809E4A70}" destId="{61326397-1233-4C08-8969-7FBCBC2B26B2}" srcOrd="5" destOrd="0" presId="urn:microsoft.com/office/officeart/2005/8/layout/radial5"/>
    <dgm:cxn modelId="{9D6A7821-D620-40CD-AF92-9F7BC789AF4E}" type="presParOf" srcId="{61326397-1233-4C08-8969-7FBCBC2B26B2}" destId="{6505D330-90B3-4BB2-8F76-B02E19E3B067}" srcOrd="0" destOrd="0" presId="urn:microsoft.com/office/officeart/2005/8/layout/radial5"/>
    <dgm:cxn modelId="{3AA154FC-3DDC-43DB-A423-6F19F0AE5D31}" type="presParOf" srcId="{3159887D-BC34-4F44-B574-5DC0809E4A70}" destId="{EFD94A1D-1705-44D4-9F71-52ACA21AC469}" srcOrd="6"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6AA63283-0B82-4FAA-9A65-4F7A1D286571}" type="doc">
      <dgm:prSet loTypeId="urn:microsoft.com/office/officeart/2005/8/layout/lProcess3#1" loCatId="process" qsTypeId="urn:microsoft.com/office/officeart/2005/8/quickstyle/simple1#2" qsCatId="simple" csTypeId="urn:microsoft.com/office/officeart/2005/8/colors/accent0_1#1" csCatId="mainScheme" phldr="1"/>
      <dgm:spPr/>
      <dgm:t>
        <a:bodyPr/>
        <a:lstStyle/>
        <a:p>
          <a:endParaRPr lang="zh-CN" altLang="en-US"/>
        </a:p>
      </dgm:t>
    </dgm:pt>
    <dgm:pt modelId="{B167D1A9-D4A8-4498-B499-3BC897ED4166}">
      <dgm:prSet phldrT="[文本]" custT="1"/>
      <dgm:spPr/>
      <dgm:t>
        <a:bodyPr/>
        <a:lstStyle/>
        <a:p>
          <a:pPr algn="ctr">
            <a:lnSpc>
              <a:spcPct val="100000"/>
            </a:lnSpc>
            <a:spcBef>
              <a:spcPct val="0"/>
            </a:spcBef>
            <a:spcAft>
              <a:spcPct val="35000"/>
            </a:spcAft>
          </a:pPr>
          <a:r>
            <a:rPr lang="zh-CN" altLang="en-US" sz="1600" dirty="0" smtClean="0">
              <a:latin typeface="黑体" panose="02010609060101010101" pitchFamily="49" charset="-122"/>
              <a:ea typeface="黑体" panose="02010609060101010101" pitchFamily="49" charset="-122"/>
            </a:rPr>
            <a:t>专利检索</a:t>
          </a:r>
          <a:endParaRPr lang="en-US" altLang="zh-CN" sz="1600" dirty="0" smtClean="0">
            <a:latin typeface="黑体" panose="02010609060101010101" pitchFamily="49" charset="-122"/>
            <a:ea typeface="黑体" panose="02010609060101010101" pitchFamily="49" charset="-122"/>
          </a:endParaRPr>
        </a:p>
        <a:p>
          <a:pPr algn="ctr">
            <a:lnSpc>
              <a:spcPct val="100000"/>
            </a:lnSpc>
            <a:spcBef>
              <a:spcPct val="0"/>
            </a:spcBef>
            <a:spcAft>
              <a:spcPct val="35000"/>
            </a:spcAft>
          </a:pPr>
          <a:r>
            <a:rPr lang="zh-CN" altLang="en-US" sz="1600" dirty="0" smtClean="0">
              <a:latin typeface="黑体" panose="02010609060101010101" pitchFamily="49" charset="-122"/>
              <a:ea typeface="黑体" panose="02010609060101010101" pitchFamily="49" charset="-122"/>
            </a:rPr>
            <a:t>专利挖掘</a:t>
          </a:r>
          <a:endParaRPr lang="zh-CN" altLang="en-US" sz="1600" dirty="0">
            <a:latin typeface="黑体" panose="02010609060101010101" pitchFamily="49" charset="-122"/>
            <a:ea typeface="黑体" panose="02010609060101010101" pitchFamily="49" charset="-122"/>
          </a:endParaRPr>
        </a:p>
      </dgm:t>
    </dgm:pt>
    <dgm:pt modelId="{D8F5B2E0-6BBA-4351-ACB6-A365A5A8E032}" type="parTrans" cxnId="{270EBC6D-71D8-44ED-AF93-5785416522DF}">
      <dgm:prSet/>
      <dgm:spPr/>
      <dgm:t>
        <a:bodyPr/>
        <a:lstStyle/>
        <a:p>
          <a:endParaRPr lang="zh-CN" altLang="en-US" sz="1050"/>
        </a:p>
      </dgm:t>
    </dgm:pt>
    <dgm:pt modelId="{2698900E-572D-4054-B778-C630254347ED}" type="sibTrans" cxnId="{270EBC6D-71D8-44ED-AF93-5785416522DF}">
      <dgm:prSet/>
      <dgm:spPr/>
      <dgm:t>
        <a:bodyPr/>
        <a:lstStyle/>
        <a:p>
          <a:endParaRPr lang="zh-CN" altLang="en-US" sz="1050"/>
        </a:p>
      </dgm:t>
    </dgm:pt>
    <dgm:pt modelId="{7F66D243-EB82-4422-BB94-A739C859E812}" type="pres">
      <dgm:prSet presAssocID="{6AA63283-0B82-4FAA-9A65-4F7A1D286571}" presName="Name0" presStyleCnt="0">
        <dgm:presLayoutVars>
          <dgm:chPref val="3"/>
          <dgm:dir/>
          <dgm:animLvl val="lvl"/>
          <dgm:resizeHandles/>
        </dgm:presLayoutVars>
      </dgm:prSet>
      <dgm:spPr/>
      <dgm:t>
        <a:bodyPr/>
        <a:lstStyle/>
        <a:p>
          <a:endParaRPr lang="zh-CN" altLang="en-US"/>
        </a:p>
      </dgm:t>
    </dgm:pt>
    <dgm:pt modelId="{D06E8968-B890-4226-BE80-8E5E939BC3BA}" type="pres">
      <dgm:prSet presAssocID="{B167D1A9-D4A8-4498-B499-3BC897ED4166}" presName="horFlow" presStyleCnt="0"/>
      <dgm:spPr/>
    </dgm:pt>
    <dgm:pt modelId="{46C4CF19-AE2A-41A5-8167-C94A9D6A7D01}" type="pres">
      <dgm:prSet presAssocID="{B167D1A9-D4A8-4498-B499-3BC897ED4166}" presName="bigChev" presStyleLbl="node1" presStyleIdx="0" presStyleCnt="1" custLinFactNeighborX="4061" custLinFactNeighborY="11421"/>
      <dgm:spPr/>
      <dgm:t>
        <a:bodyPr/>
        <a:lstStyle/>
        <a:p>
          <a:endParaRPr lang="zh-CN" altLang="en-US"/>
        </a:p>
      </dgm:t>
    </dgm:pt>
  </dgm:ptLst>
  <dgm:cxnLst>
    <dgm:cxn modelId="{D4D450D8-71AD-42B1-8DE1-6D8BC688B1C8}" type="presOf" srcId="{6AA63283-0B82-4FAA-9A65-4F7A1D286571}" destId="{7F66D243-EB82-4422-BB94-A739C859E812}" srcOrd="0" destOrd="0" presId="urn:microsoft.com/office/officeart/2005/8/layout/lProcess3#1"/>
    <dgm:cxn modelId="{270EBC6D-71D8-44ED-AF93-5785416522DF}" srcId="{6AA63283-0B82-4FAA-9A65-4F7A1D286571}" destId="{B167D1A9-D4A8-4498-B499-3BC897ED4166}" srcOrd="0" destOrd="0" parTransId="{D8F5B2E0-6BBA-4351-ACB6-A365A5A8E032}" sibTransId="{2698900E-572D-4054-B778-C630254347ED}"/>
    <dgm:cxn modelId="{467942F1-0AB5-4EAD-B4C1-85AB6AD673ED}" type="presOf" srcId="{B167D1A9-D4A8-4498-B499-3BC897ED4166}" destId="{46C4CF19-AE2A-41A5-8167-C94A9D6A7D01}" srcOrd="0" destOrd="0" presId="urn:microsoft.com/office/officeart/2005/8/layout/lProcess3#1"/>
    <dgm:cxn modelId="{F4B72443-C388-461D-81AC-EE3AFB41789F}" type="presParOf" srcId="{7F66D243-EB82-4422-BB94-A739C859E812}" destId="{D06E8968-B890-4226-BE80-8E5E939BC3BA}" srcOrd="0" destOrd="0" presId="urn:microsoft.com/office/officeart/2005/8/layout/lProcess3#1"/>
    <dgm:cxn modelId="{3E84BA5C-4F66-4B07-8AAE-9C681B93DD14}" type="presParOf" srcId="{D06E8968-B890-4226-BE80-8E5E939BC3BA}" destId="{46C4CF19-AE2A-41A5-8167-C94A9D6A7D01}" srcOrd="0" destOrd="0" presId="urn:microsoft.com/office/officeart/2005/8/layout/lProcess3#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6AA63283-0B82-4FAA-9A65-4F7A1D286571}" type="doc">
      <dgm:prSet loTypeId="urn:microsoft.com/office/officeart/2005/8/layout/lProcess3#2" loCatId="process" qsTypeId="urn:microsoft.com/office/officeart/2005/8/quickstyle/simple1#3" qsCatId="simple" csTypeId="urn:microsoft.com/office/officeart/2005/8/colors/accent0_1#2" csCatId="mainScheme" phldr="1"/>
      <dgm:spPr/>
      <dgm:t>
        <a:bodyPr/>
        <a:lstStyle/>
        <a:p>
          <a:endParaRPr lang="zh-CN" altLang="en-US"/>
        </a:p>
      </dgm:t>
    </dgm:pt>
    <dgm:pt modelId="{B167D1A9-D4A8-4498-B499-3BC897ED4166}">
      <dgm:prSet phldrT="[文本]" custT="1"/>
      <dgm:spPr/>
      <dgm:t>
        <a:bodyPr/>
        <a:lstStyle/>
        <a:p>
          <a:pPr algn="ctr">
            <a:lnSpc>
              <a:spcPct val="100000"/>
            </a:lnSpc>
            <a:spcBef>
              <a:spcPct val="0"/>
            </a:spcBef>
            <a:spcAft>
              <a:spcPct val="35000"/>
            </a:spcAft>
          </a:pPr>
          <a:r>
            <a:rPr lang="zh-CN" altLang="en-US" sz="1600" dirty="0" smtClean="0">
              <a:latin typeface="黑体" panose="02010609060101010101" pitchFamily="49" charset="-122"/>
              <a:ea typeface="黑体" panose="02010609060101010101" pitchFamily="49" charset="-122"/>
            </a:rPr>
            <a:t>专利组合</a:t>
          </a:r>
          <a:endParaRPr lang="en-US" altLang="zh-CN" sz="1600" dirty="0" smtClean="0">
            <a:latin typeface="黑体" panose="02010609060101010101" pitchFamily="49" charset="-122"/>
            <a:ea typeface="黑体" panose="02010609060101010101" pitchFamily="49" charset="-122"/>
          </a:endParaRPr>
        </a:p>
        <a:p>
          <a:pPr algn="ctr">
            <a:lnSpc>
              <a:spcPct val="100000"/>
            </a:lnSpc>
            <a:spcBef>
              <a:spcPct val="0"/>
            </a:spcBef>
            <a:spcAft>
              <a:spcPct val="35000"/>
            </a:spcAft>
          </a:pPr>
          <a:r>
            <a:rPr lang="zh-CN" altLang="en-US" sz="1600" dirty="0" smtClean="0">
              <a:latin typeface="黑体" panose="02010609060101010101" pitchFamily="49" charset="-122"/>
              <a:ea typeface="黑体" panose="02010609060101010101" pitchFamily="49" charset="-122"/>
            </a:rPr>
            <a:t>标准专利</a:t>
          </a:r>
          <a:endParaRPr lang="zh-CN" altLang="en-US" sz="1600" dirty="0">
            <a:latin typeface="黑体" panose="02010609060101010101" pitchFamily="49" charset="-122"/>
            <a:ea typeface="黑体" panose="02010609060101010101" pitchFamily="49" charset="-122"/>
          </a:endParaRPr>
        </a:p>
      </dgm:t>
    </dgm:pt>
    <dgm:pt modelId="{D8F5B2E0-6BBA-4351-ACB6-A365A5A8E032}" type="parTrans" cxnId="{270EBC6D-71D8-44ED-AF93-5785416522DF}">
      <dgm:prSet/>
      <dgm:spPr/>
      <dgm:t>
        <a:bodyPr/>
        <a:lstStyle/>
        <a:p>
          <a:endParaRPr lang="zh-CN" altLang="en-US" sz="1050"/>
        </a:p>
      </dgm:t>
    </dgm:pt>
    <dgm:pt modelId="{2698900E-572D-4054-B778-C630254347ED}" type="sibTrans" cxnId="{270EBC6D-71D8-44ED-AF93-5785416522DF}">
      <dgm:prSet/>
      <dgm:spPr/>
      <dgm:t>
        <a:bodyPr/>
        <a:lstStyle/>
        <a:p>
          <a:endParaRPr lang="zh-CN" altLang="en-US" sz="1050"/>
        </a:p>
      </dgm:t>
    </dgm:pt>
    <dgm:pt modelId="{7F66D243-EB82-4422-BB94-A739C859E812}" type="pres">
      <dgm:prSet presAssocID="{6AA63283-0B82-4FAA-9A65-4F7A1D286571}" presName="Name0" presStyleCnt="0">
        <dgm:presLayoutVars>
          <dgm:chPref val="3"/>
          <dgm:dir val="rev"/>
          <dgm:animLvl val="lvl"/>
          <dgm:resizeHandles/>
        </dgm:presLayoutVars>
      </dgm:prSet>
      <dgm:spPr/>
      <dgm:t>
        <a:bodyPr/>
        <a:lstStyle/>
        <a:p>
          <a:endParaRPr lang="zh-CN" altLang="en-US"/>
        </a:p>
      </dgm:t>
    </dgm:pt>
    <dgm:pt modelId="{D06E8968-B890-4226-BE80-8E5E939BC3BA}" type="pres">
      <dgm:prSet presAssocID="{B167D1A9-D4A8-4498-B499-3BC897ED4166}" presName="horFlow" presStyleCnt="0"/>
      <dgm:spPr/>
    </dgm:pt>
    <dgm:pt modelId="{46C4CF19-AE2A-41A5-8167-C94A9D6A7D01}" type="pres">
      <dgm:prSet presAssocID="{B167D1A9-D4A8-4498-B499-3BC897ED4166}" presName="bigChev" presStyleLbl="node1" presStyleIdx="0" presStyleCnt="1" custLinFactNeighborY="19444"/>
      <dgm:spPr/>
      <dgm:t>
        <a:bodyPr/>
        <a:lstStyle/>
        <a:p>
          <a:endParaRPr lang="zh-CN" altLang="en-US"/>
        </a:p>
      </dgm:t>
    </dgm:pt>
  </dgm:ptLst>
  <dgm:cxnLst>
    <dgm:cxn modelId="{D098C6E7-0676-40D7-ACB6-401E1938473E}" type="presOf" srcId="{6AA63283-0B82-4FAA-9A65-4F7A1D286571}" destId="{7F66D243-EB82-4422-BB94-A739C859E812}" srcOrd="0" destOrd="0" presId="urn:microsoft.com/office/officeart/2005/8/layout/lProcess3#2"/>
    <dgm:cxn modelId="{270EBC6D-71D8-44ED-AF93-5785416522DF}" srcId="{6AA63283-0B82-4FAA-9A65-4F7A1D286571}" destId="{B167D1A9-D4A8-4498-B499-3BC897ED4166}" srcOrd="0" destOrd="0" parTransId="{D8F5B2E0-6BBA-4351-ACB6-A365A5A8E032}" sibTransId="{2698900E-572D-4054-B778-C630254347ED}"/>
    <dgm:cxn modelId="{B7EB9785-7DBB-4274-841A-8255ED269F54}" type="presOf" srcId="{B167D1A9-D4A8-4498-B499-3BC897ED4166}" destId="{46C4CF19-AE2A-41A5-8167-C94A9D6A7D01}" srcOrd="0" destOrd="0" presId="urn:microsoft.com/office/officeart/2005/8/layout/lProcess3#2"/>
    <dgm:cxn modelId="{F816D7D6-7D38-45BD-90A7-A283D232F319}" type="presParOf" srcId="{7F66D243-EB82-4422-BB94-A739C859E812}" destId="{D06E8968-B890-4226-BE80-8E5E939BC3BA}" srcOrd="0" destOrd="0" presId="urn:microsoft.com/office/officeart/2005/8/layout/lProcess3#2"/>
    <dgm:cxn modelId="{06F2EE7B-53B8-46F9-BF31-E854270775BF}" type="presParOf" srcId="{D06E8968-B890-4226-BE80-8E5E939BC3BA}" destId="{46C4CF19-AE2A-41A5-8167-C94A9D6A7D01}" srcOrd="0" destOrd="0" presId="urn:microsoft.com/office/officeart/2005/8/layout/lProcess3#2"/>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6AA63283-0B82-4FAA-9A65-4F7A1D286571}" type="doc">
      <dgm:prSet loTypeId="urn:microsoft.com/office/officeart/2005/8/layout/lProcess3#3" loCatId="process" qsTypeId="urn:microsoft.com/office/officeart/2005/8/quickstyle/simple1#4" qsCatId="simple" csTypeId="urn:microsoft.com/office/officeart/2005/8/colors/accent0_1#3" csCatId="mainScheme" phldr="1"/>
      <dgm:spPr/>
      <dgm:t>
        <a:bodyPr/>
        <a:lstStyle/>
        <a:p>
          <a:endParaRPr lang="zh-CN" altLang="en-US"/>
        </a:p>
      </dgm:t>
    </dgm:pt>
    <dgm:pt modelId="{B167D1A9-D4A8-4498-B499-3BC897ED4166}">
      <dgm:prSet phldrT="[文本]" custT="1"/>
      <dgm:spPr/>
      <dgm:t>
        <a:bodyPr/>
        <a:lstStyle/>
        <a:p>
          <a:pPr algn="ctr">
            <a:lnSpc>
              <a:spcPct val="100000"/>
            </a:lnSpc>
            <a:spcBef>
              <a:spcPct val="0"/>
            </a:spcBef>
            <a:spcAft>
              <a:spcPct val="35000"/>
            </a:spcAft>
          </a:pPr>
          <a:r>
            <a:rPr lang="zh-CN" altLang="en-US" sz="1600" dirty="0" smtClean="0">
              <a:latin typeface="黑体" panose="02010609060101010101" pitchFamily="49" charset="-122"/>
              <a:ea typeface="黑体" panose="02010609060101010101" pitchFamily="49" charset="-122"/>
            </a:rPr>
            <a:t>机械、电路</a:t>
          </a:r>
          <a:endParaRPr lang="en-US" altLang="zh-CN" sz="1600" dirty="0" smtClean="0">
            <a:latin typeface="黑体" panose="02010609060101010101" pitchFamily="49" charset="-122"/>
            <a:ea typeface="黑体" panose="02010609060101010101" pitchFamily="49" charset="-122"/>
          </a:endParaRPr>
        </a:p>
        <a:p>
          <a:pPr algn="ctr">
            <a:lnSpc>
              <a:spcPct val="100000"/>
            </a:lnSpc>
            <a:spcBef>
              <a:spcPct val="0"/>
            </a:spcBef>
            <a:spcAft>
              <a:spcPct val="35000"/>
            </a:spcAft>
          </a:pPr>
          <a:r>
            <a:rPr lang="zh-CN" altLang="en-US" sz="1600" dirty="0" smtClean="0">
              <a:latin typeface="黑体" panose="02010609060101010101" pitchFamily="49" charset="-122"/>
              <a:ea typeface="黑体" panose="02010609060101010101" pitchFamily="49" charset="-122"/>
            </a:rPr>
            <a:t>外观设计</a:t>
          </a:r>
          <a:endParaRPr lang="zh-CN" altLang="en-US" sz="1600" dirty="0">
            <a:latin typeface="黑体" panose="02010609060101010101" pitchFamily="49" charset="-122"/>
            <a:ea typeface="黑体" panose="02010609060101010101" pitchFamily="49" charset="-122"/>
          </a:endParaRPr>
        </a:p>
      </dgm:t>
    </dgm:pt>
    <dgm:pt modelId="{D8F5B2E0-6BBA-4351-ACB6-A365A5A8E032}" type="parTrans" cxnId="{270EBC6D-71D8-44ED-AF93-5785416522DF}">
      <dgm:prSet/>
      <dgm:spPr/>
      <dgm:t>
        <a:bodyPr/>
        <a:lstStyle/>
        <a:p>
          <a:endParaRPr lang="zh-CN" altLang="en-US" sz="1050"/>
        </a:p>
      </dgm:t>
    </dgm:pt>
    <dgm:pt modelId="{2698900E-572D-4054-B778-C630254347ED}" type="sibTrans" cxnId="{270EBC6D-71D8-44ED-AF93-5785416522DF}">
      <dgm:prSet/>
      <dgm:spPr/>
      <dgm:t>
        <a:bodyPr/>
        <a:lstStyle/>
        <a:p>
          <a:endParaRPr lang="zh-CN" altLang="en-US" sz="1050"/>
        </a:p>
      </dgm:t>
    </dgm:pt>
    <dgm:pt modelId="{7F66D243-EB82-4422-BB94-A739C859E812}" type="pres">
      <dgm:prSet presAssocID="{6AA63283-0B82-4FAA-9A65-4F7A1D286571}" presName="Name0" presStyleCnt="0">
        <dgm:presLayoutVars>
          <dgm:chPref val="3"/>
          <dgm:dir/>
          <dgm:animLvl val="lvl"/>
          <dgm:resizeHandles/>
        </dgm:presLayoutVars>
      </dgm:prSet>
      <dgm:spPr/>
      <dgm:t>
        <a:bodyPr/>
        <a:lstStyle/>
        <a:p>
          <a:endParaRPr lang="zh-CN" altLang="en-US"/>
        </a:p>
      </dgm:t>
    </dgm:pt>
    <dgm:pt modelId="{D06E8968-B890-4226-BE80-8E5E939BC3BA}" type="pres">
      <dgm:prSet presAssocID="{B167D1A9-D4A8-4498-B499-3BC897ED4166}" presName="horFlow" presStyleCnt="0"/>
      <dgm:spPr/>
    </dgm:pt>
    <dgm:pt modelId="{46C4CF19-AE2A-41A5-8167-C94A9D6A7D01}" type="pres">
      <dgm:prSet presAssocID="{B167D1A9-D4A8-4498-B499-3BC897ED4166}" presName="bigChev" presStyleLbl="node1" presStyleIdx="0" presStyleCnt="1" custLinFactNeighborX="4061" custLinFactNeighborY="11421"/>
      <dgm:spPr/>
      <dgm:t>
        <a:bodyPr/>
        <a:lstStyle/>
        <a:p>
          <a:endParaRPr lang="zh-CN" altLang="en-US"/>
        </a:p>
      </dgm:t>
    </dgm:pt>
  </dgm:ptLst>
  <dgm:cxnLst>
    <dgm:cxn modelId="{A0BA75E9-62FA-4770-9957-E9579DA53014}" type="presOf" srcId="{B167D1A9-D4A8-4498-B499-3BC897ED4166}" destId="{46C4CF19-AE2A-41A5-8167-C94A9D6A7D01}" srcOrd="0" destOrd="0" presId="urn:microsoft.com/office/officeart/2005/8/layout/lProcess3#3"/>
    <dgm:cxn modelId="{270EBC6D-71D8-44ED-AF93-5785416522DF}" srcId="{6AA63283-0B82-4FAA-9A65-4F7A1D286571}" destId="{B167D1A9-D4A8-4498-B499-3BC897ED4166}" srcOrd="0" destOrd="0" parTransId="{D8F5B2E0-6BBA-4351-ACB6-A365A5A8E032}" sibTransId="{2698900E-572D-4054-B778-C630254347ED}"/>
    <dgm:cxn modelId="{D55038AB-2BDA-4B04-8FF8-2AF35A399A1F}" type="presOf" srcId="{6AA63283-0B82-4FAA-9A65-4F7A1D286571}" destId="{7F66D243-EB82-4422-BB94-A739C859E812}" srcOrd="0" destOrd="0" presId="urn:microsoft.com/office/officeart/2005/8/layout/lProcess3#3"/>
    <dgm:cxn modelId="{7CCBB786-3100-4276-979C-E6EE534728FF}" type="presParOf" srcId="{7F66D243-EB82-4422-BB94-A739C859E812}" destId="{D06E8968-B890-4226-BE80-8E5E939BC3BA}" srcOrd="0" destOrd="0" presId="urn:microsoft.com/office/officeart/2005/8/layout/lProcess3#3"/>
    <dgm:cxn modelId="{CA6C5273-4F21-40AA-97ED-DDC03BF51F37}" type="presParOf" srcId="{D06E8968-B890-4226-BE80-8E5E939BC3BA}" destId="{46C4CF19-AE2A-41A5-8167-C94A9D6A7D01}" srcOrd="0" destOrd="0" presId="urn:microsoft.com/office/officeart/2005/8/layout/lProcess3#3"/>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808829-E789-4102-A535-E0504DC9FB04}">
      <dsp:nvSpPr>
        <dsp:cNvPr id="0" name=""/>
        <dsp:cNvSpPr/>
      </dsp:nvSpPr>
      <dsp:spPr>
        <a:xfrm>
          <a:off x="321284" y="0"/>
          <a:ext cx="2433109" cy="2433109"/>
        </a:xfrm>
        <a:prstGeom prst="ellips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lvl="0" algn="ctr" defTabSz="488950">
            <a:lnSpc>
              <a:spcPct val="90000"/>
            </a:lnSpc>
            <a:spcBef>
              <a:spcPct val="0"/>
            </a:spcBef>
            <a:spcAft>
              <a:spcPct val="35000"/>
            </a:spcAft>
          </a:pPr>
          <a:r>
            <a:rPr lang="zh-CN" altLang="en-US" sz="1100" kern="1200" dirty="0" smtClean="0"/>
            <a:t>权</a:t>
          </a:r>
          <a:r>
            <a:rPr lang="en-US" altLang="zh-CN" sz="1100" kern="1200" dirty="0" smtClean="0"/>
            <a:t>4</a:t>
          </a:r>
          <a:endParaRPr lang="zh-CN" altLang="en-US" sz="1100" kern="1200" dirty="0"/>
        </a:p>
      </dsp:txBody>
      <dsp:txXfrm>
        <a:off x="1197690" y="121655"/>
        <a:ext cx="680297" cy="364966"/>
      </dsp:txXfrm>
    </dsp:sp>
    <dsp:sp modelId="{EE128FDA-CA7F-4D6F-B648-8EA7AE9D45CA}">
      <dsp:nvSpPr>
        <dsp:cNvPr id="0" name=""/>
        <dsp:cNvSpPr/>
      </dsp:nvSpPr>
      <dsp:spPr>
        <a:xfrm>
          <a:off x="564595" y="486621"/>
          <a:ext cx="1946487" cy="1946487"/>
        </a:xfrm>
        <a:prstGeom prst="ellipse">
          <a:avLst/>
        </a:prstGeom>
        <a:solidFill>
          <a:schemeClr val="accent4">
            <a:hueOff val="3465231"/>
            <a:satOff val="-15989"/>
            <a:lumOff val="58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lvl="0" algn="ctr" defTabSz="488950">
            <a:lnSpc>
              <a:spcPct val="90000"/>
            </a:lnSpc>
            <a:spcBef>
              <a:spcPct val="0"/>
            </a:spcBef>
            <a:spcAft>
              <a:spcPct val="35000"/>
            </a:spcAft>
          </a:pPr>
          <a:r>
            <a:rPr lang="zh-CN" altLang="en-US" sz="1100" kern="1200" dirty="0" smtClean="0"/>
            <a:t>权</a:t>
          </a:r>
          <a:r>
            <a:rPr lang="en-US" altLang="zh-CN" sz="1100" kern="1200" dirty="0" smtClean="0"/>
            <a:t>3</a:t>
          </a:r>
          <a:endParaRPr lang="zh-CN" altLang="en-US" sz="1100" kern="1200" dirty="0"/>
        </a:p>
      </dsp:txBody>
      <dsp:txXfrm>
        <a:off x="1197690" y="603411"/>
        <a:ext cx="680297" cy="350367"/>
      </dsp:txXfrm>
    </dsp:sp>
    <dsp:sp modelId="{E31FD573-9385-44AE-9FA9-2F54491FE137}">
      <dsp:nvSpPr>
        <dsp:cNvPr id="0" name=""/>
        <dsp:cNvSpPr/>
      </dsp:nvSpPr>
      <dsp:spPr>
        <a:xfrm>
          <a:off x="807906" y="973243"/>
          <a:ext cx="1459865" cy="1459865"/>
        </a:xfrm>
        <a:prstGeom prst="ellipse">
          <a:avLst/>
        </a:prstGeom>
        <a:solidFill>
          <a:schemeClr val="accent4">
            <a:hueOff val="6930461"/>
            <a:satOff val="-31979"/>
            <a:lumOff val="117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lvl="0" algn="ctr" defTabSz="488950">
            <a:lnSpc>
              <a:spcPct val="90000"/>
            </a:lnSpc>
            <a:spcBef>
              <a:spcPct val="0"/>
            </a:spcBef>
            <a:spcAft>
              <a:spcPct val="35000"/>
            </a:spcAft>
          </a:pPr>
          <a:r>
            <a:rPr lang="zh-CN" altLang="en-US" sz="1100" kern="1200" dirty="0" smtClean="0"/>
            <a:t>权</a:t>
          </a:r>
          <a:r>
            <a:rPr lang="en-US" altLang="zh-CN" sz="1100" kern="1200" dirty="0" smtClean="0"/>
            <a:t>2</a:t>
          </a:r>
          <a:endParaRPr lang="zh-CN" altLang="en-US" sz="1100" kern="1200" dirty="0"/>
        </a:p>
      </dsp:txBody>
      <dsp:txXfrm>
        <a:off x="1197690" y="1082733"/>
        <a:ext cx="680297" cy="328469"/>
      </dsp:txXfrm>
    </dsp:sp>
    <dsp:sp modelId="{3A9189C0-9083-4416-AD3E-577D12E1B3F7}">
      <dsp:nvSpPr>
        <dsp:cNvPr id="0" name=""/>
        <dsp:cNvSpPr/>
      </dsp:nvSpPr>
      <dsp:spPr>
        <a:xfrm>
          <a:off x="1051217" y="1459865"/>
          <a:ext cx="973243" cy="973243"/>
        </a:xfrm>
        <a:prstGeom prst="ellipse">
          <a:avLst/>
        </a:prstGeom>
        <a:solidFill>
          <a:schemeClr val="accent4">
            <a:hueOff val="10395692"/>
            <a:satOff val="-47968"/>
            <a:lumOff val="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lvl="0" algn="ctr" defTabSz="488950">
            <a:lnSpc>
              <a:spcPct val="90000"/>
            </a:lnSpc>
            <a:spcBef>
              <a:spcPct val="0"/>
            </a:spcBef>
            <a:spcAft>
              <a:spcPct val="35000"/>
            </a:spcAft>
          </a:pPr>
          <a:r>
            <a:rPr lang="zh-CN" altLang="en-US" sz="1100" kern="1200" dirty="0" smtClean="0"/>
            <a:t>权</a:t>
          </a:r>
          <a:r>
            <a:rPr lang="en-US" altLang="zh-CN" sz="1100" kern="1200" dirty="0" smtClean="0"/>
            <a:t>1</a:t>
          </a:r>
          <a:endParaRPr lang="zh-CN" altLang="en-US" sz="1100" kern="1200" dirty="0"/>
        </a:p>
      </dsp:txBody>
      <dsp:txXfrm>
        <a:off x="1193745" y="1703176"/>
        <a:ext cx="688187" cy="486621"/>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E2E87D-B9A3-43E1-9489-B11BB14B8FA1}">
      <dsp:nvSpPr>
        <dsp:cNvPr id="0" name=""/>
        <dsp:cNvSpPr/>
      </dsp:nvSpPr>
      <dsp:spPr>
        <a:xfrm rot="5400000">
          <a:off x="-219471" y="219479"/>
          <a:ext cx="1463145" cy="1024202"/>
        </a:xfrm>
        <a:prstGeom prst="chevron">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zh-CN" altLang="en-US" sz="1900" kern="1200" dirty="0" smtClean="0">
              <a:latin typeface="黑体" panose="02010609060101010101" pitchFamily="49" charset="-122"/>
              <a:ea typeface="黑体" panose="02010609060101010101" pitchFamily="49" charset="-122"/>
            </a:rPr>
            <a:t>原始构思</a:t>
          </a:r>
          <a:endParaRPr lang="zh-CN" altLang="en-US" sz="1900" kern="1200" dirty="0">
            <a:latin typeface="黑体" panose="02010609060101010101" pitchFamily="49" charset="-122"/>
            <a:ea typeface="黑体" panose="02010609060101010101" pitchFamily="49" charset="-122"/>
          </a:endParaRPr>
        </a:p>
      </dsp:txBody>
      <dsp:txXfrm rot="-5400000">
        <a:off x="1" y="512108"/>
        <a:ext cx="1024202" cy="438943"/>
      </dsp:txXfrm>
    </dsp:sp>
    <dsp:sp modelId="{670A1464-8592-4C56-BD2D-9CE2528EABCA}">
      <dsp:nvSpPr>
        <dsp:cNvPr id="0" name=""/>
        <dsp:cNvSpPr/>
      </dsp:nvSpPr>
      <dsp:spPr>
        <a:xfrm rot="5400000">
          <a:off x="4100578" y="-3076368"/>
          <a:ext cx="951044" cy="7103797"/>
        </a:xfrm>
        <a:prstGeom prst="round2Same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zh-CN" altLang="en-US" sz="1800" kern="1200" dirty="0" smtClean="0">
              <a:latin typeface="黑体" panose="02010609060101010101" pitchFamily="49" charset="-122"/>
              <a:ea typeface="黑体" panose="02010609060101010101" pitchFamily="49" charset="-122"/>
            </a:rPr>
            <a:t>技术方案</a:t>
          </a:r>
          <a:endParaRPr lang="zh-CN" altLang="en-US" sz="1800" kern="1200" dirty="0">
            <a:latin typeface="黑体" panose="02010609060101010101" pitchFamily="49" charset="-122"/>
            <a:ea typeface="黑体" panose="02010609060101010101" pitchFamily="49" charset="-122"/>
          </a:endParaRPr>
        </a:p>
        <a:p>
          <a:pPr marL="171450" lvl="1" indent="-171450" algn="l" defTabSz="800100">
            <a:lnSpc>
              <a:spcPct val="90000"/>
            </a:lnSpc>
            <a:spcBef>
              <a:spcPct val="0"/>
            </a:spcBef>
            <a:spcAft>
              <a:spcPct val="15000"/>
            </a:spcAft>
            <a:buChar char="••"/>
          </a:pPr>
          <a:r>
            <a:rPr lang="zh-CN" altLang="en-US" sz="1800" kern="1200" dirty="0" smtClean="0">
              <a:latin typeface="黑体" panose="02010609060101010101" pitchFamily="49" charset="-122"/>
              <a:ea typeface="黑体" panose="02010609060101010101" pitchFamily="49" charset="-122"/>
            </a:rPr>
            <a:t>效果</a:t>
          </a:r>
          <a:r>
            <a:rPr lang="en-US" altLang="zh-CN" sz="1800" kern="1200" dirty="0" smtClean="0">
              <a:latin typeface="黑体" panose="02010609060101010101" pitchFamily="49" charset="-122"/>
              <a:ea typeface="黑体" panose="02010609060101010101" pitchFamily="49" charset="-122"/>
            </a:rPr>
            <a:t>or</a:t>
          </a:r>
          <a:r>
            <a:rPr lang="zh-CN" altLang="en-US" sz="1800" kern="1200" dirty="0" smtClean="0">
              <a:latin typeface="黑体" panose="02010609060101010101" pitchFamily="49" charset="-122"/>
              <a:ea typeface="黑体" panose="02010609060101010101" pitchFamily="49" charset="-122"/>
            </a:rPr>
            <a:t>本领域存在的问题</a:t>
          </a:r>
          <a:endParaRPr lang="zh-CN" altLang="en-US" sz="1800" kern="1200" dirty="0">
            <a:latin typeface="黑体" panose="02010609060101010101" pitchFamily="49" charset="-122"/>
            <a:ea typeface="黑体" panose="02010609060101010101" pitchFamily="49" charset="-122"/>
          </a:endParaRPr>
        </a:p>
      </dsp:txBody>
      <dsp:txXfrm rot="-5400000">
        <a:off x="1024202" y="46434"/>
        <a:ext cx="7057371" cy="858192"/>
      </dsp:txXfrm>
    </dsp:sp>
    <dsp:sp modelId="{9F032F44-A0B6-414C-A7CF-1913E770F95E}">
      <dsp:nvSpPr>
        <dsp:cNvPr id="0" name=""/>
        <dsp:cNvSpPr/>
      </dsp:nvSpPr>
      <dsp:spPr>
        <a:xfrm rot="5400000">
          <a:off x="-219471" y="1537981"/>
          <a:ext cx="1463145" cy="1024202"/>
        </a:xfrm>
        <a:prstGeom prst="chevron">
          <a:avLst/>
        </a:prstGeom>
        <a:solidFill>
          <a:schemeClr val="accent4">
            <a:hueOff val="3465231"/>
            <a:satOff val="-15989"/>
            <a:lumOff val="588"/>
            <a:alphaOff val="0"/>
          </a:schemeClr>
        </a:solidFill>
        <a:ln w="12700" cap="flat" cmpd="sng" algn="ctr">
          <a:solidFill>
            <a:schemeClr val="accent4">
              <a:hueOff val="3465231"/>
              <a:satOff val="-15989"/>
              <a:lumOff val="58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zh-CN" altLang="en-US" sz="1900" kern="1200" dirty="0" smtClean="0">
              <a:latin typeface="黑体" panose="02010609060101010101" pitchFamily="49" charset="-122"/>
              <a:ea typeface="黑体" panose="02010609060101010101" pitchFamily="49" charset="-122"/>
            </a:rPr>
            <a:t>检索</a:t>
          </a:r>
          <a:endParaRPr lang="zh-CN" altLang="en-US" sz="1900" kern="1200" dirty="0">
            <a:latin typeface="黑体" panose="02010609060101010101" pitchFamily="49" charset="-122"/>
            <a:ea typeface="黑体" panose="02010609060101010101" pitchFamily="49" charset="-122"/>
          </a:endParaRPr>
        </a:p>
      </dsp:txBody>
      <dsp:txXfrm rot="-5400000">
        <a:off x="1" y="1830610"/>
        <a:ext cx="1024202" cy="438943"/>
      </dsp:txXfrm>
    </dsp:sp>
    <dsp:sp modelId="{350959C2-4688-4F51-9E42-296949B30427}">
      <dsp:nvSpPr>
        <dsp:cNvPr id="0" name=""/>
        <dsp:cNvSpPr/>
      </dsp:nvSpPr>
      <dsp:spPr>
        <a:xfrm rot="5400000">
          <a:off x="4100578" y="-1757866"/>
          <a:ext cx="951044" cy="7103797"/>
        </a:xfrm>
        <a:prstGeom prst="round2SameRect">
          <a:avLst/>
        </a:prstGeom>
        <a:solidFill>
          <a:schemeClr val="lt1">
            <a:alpha val="90000"/>
            <a:hueOff val="0"/>
            <a:satOff val="0"/>
            <a:lumOff val="0"/>
            <a:alphaOff val="0"/>
          </a:schemeClr>
        </a:solidFill>
        <a:ln w="12700" cap="flat" cmpd="sng" algn="ctr">
          <a:solidFill>
            <a:schemeClr val="accent4">
              <a:hueOff val="3465231"/>
              <a:satOff val="-15989"/>
              <a:lumOff val="588"/>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zh-CN" altLang="en-US" sz="1800" kern="1200" dirty="0" smtClean="0">
              <a:latin typeface="黑体" panose="02010609060101010101" pitchFamily="49" charset="-122"/>
              <a:ea typeface="黑体" panose="02010609060101010101" pitchFamily="49" charset="-122"/>
            </a:rPr>
            <a:t>不具备新颖性</a:t>
          </a:r>
          <a:endParaRPr lang="zh-CN" altLang="en-US" sz="1800" kern="1200" dirty="0">
            <a:latin typeface="黑体" panose="02010609060101010101" pitchFamily="49" charset="-122"/>
            <a:ea typeface="黑体" panose="02010609060101010101" pitchFamily="49" charset="-122"/>
          </a:endParaRPr>
        </a:p>
        <a:p>
          <a:pPr marL="171450" lvl="1" indent="-171450" algn="l" defTabSz="800100">
            <a:lnSpc>
              <a:spcPct val="90000"/>
            </a:lnSpc>
            <a:spcBef>
              <a:spcPct val="0"/>
            </a:spcBef>
            <a:spcAft>
              <a:spcPct val="15000"/>
            </a:spcAft>
            <a:buChar char="••"/>
          </a:pPr>
          <a:r>
            <a:rPr lang="zh-CN" altLang="en-US" sz="1800" kern="1200" dirty="0" smtClean="0">
              <a:latin typeface="黑体" panose="02010609060101010101" pitchFamily="49" charset="-122"/>
              <a:ea typeface="黑体" panose="02010609060101010101" pitchFamily="49" charset="-122"/>
            </a:rPr>
            <a:t>具备新颖性，创造性？</a:t>
          </a:r>
          <a:endParaRPr lang="zh-CN" altLang="en-US" sz="1800" kern="1200" dirty="0">
            <a:latin typeface="黑体" panose="02010609060101010101" pitchFamily="49" charset="-122"/>
            <a:ea typeface="黑体" panose="02010609060101010101" pitchFamily="49" charset="-122"/>
          </a:endParaRPr>
        </a:p>
      </dsp:txBody>
      <dsp:txXfrm rot="-5400000">
        <a:off x="1024202" y="1364936"/>
        <a:ext cx="7057371" cy="858192"/>
      </dsp:txXfrm>
    </dsp:sp>
    <dsp:sp modelId="{3E3CCAE5-D004-4953-9A17-B7B3D0EFB428}">
      <dsp:nvSpPr>
        <dsp:cNvPr id="0" name=""/>
        <dsp:cNvSpPr/>
      </dsp:nvSpPr>
      <dsp:spPr>
        <a:xfrm rot="5400000">
          <a:off x="-219471" y="2856483"/>
          <a:ext cx="1463145" cy="1024202"/>
        </a:xfrm>
        <a:prstGeom prst="chevron">
          <a:avLst/>
        </a:prstGeom>
        <a:solidFill>
          <a:schemeClr val="accent4">
            <a:hueOff val="6930461"/>
            <a:satOff val="-31979"/>
            <a:lumOff val="1177"/>
            <a:alphaOff val="0"/>
          </a:schemeClr>
        </a:solidFill>
        <a:ln w="12700" cap="flat" cmpd="sng" algn="ctr">
          <a:solidFill>
            <a:schemeClr val="accent4">
              <a:hueOff val="6930461"/>
              <a:satOff val="-31979"/>
              <a:lumOff val="1177"/>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zh-CN" altLang="en-US" sz="1900" kern="1200" dirty="0" smtClean="0">
              <a:latin typeface="黑体" panose="02010609060101010101" pitchFamily="49" charset="-122"/>
              <a:ea typeface="黑体" panose="02010609060101010101" pitchFamily="49" charset="-122"/>
            </a:rPr>
            <a:t>挖掘</a:t>
          </a:r>
          <a:endParaRPr lang="zh-CN" altLang="en-US" sz="1900" kern="1200" dirty="0">
            <a:latin typeface="黑体" panose="02010609060101010101" pitchFamily="49" charset="-122"/>
            <a:ea typeface="黑体" panose="02010609060101010101" pitchFamily="49" charset="-122"/>
          </a:endParaRPr>
        </a:p>
      </dsp:txBody>
      <dsp:txXfrm rot="-5400000">
        <a:off x="1" y="3149112"/>
        <a:ext cx="1024202" cy="438943"/>
      </dsp:txXfrm>
    </dsp:sp>
    <dsp:sp modelId="{CC6D4A98-852B-43D6-9DB5-87F288F7F7B0}">
      <dsp:nvSpPr>
        <dsp:cNvPr id="0" name=""/>
        <dsp:cNvSpPr/>
      </dsp:nvSpPr>
      <dsp:spPr>
        <a:xfrm rot="5400000">
          <a:off x="4100578" y="-439365"/>
          <a:ext cx="951044" cy="7103797"/>
        </a:xfrm>
        <a:prstGeom prst="round2SameRect">
          <a:avLst/>
        </a:prstGeom>
        <a:solidFill>
          <a:schemeClr val="lt1">
            <a:alpha val="90000"/>
            <a:hueOff val="0"/>
            <a:satOff val="0"/>
            <a:lumOff val="0"/>
            <a:alphaOff val="0"/>
          </a:schemeClr>
        </a:solidFill>
        <a:ln w="12700" cap="flat" cmpd="sng" algn="ctr">
          <a:solidFill>
            <a:schemeClr val="accent4">
              <a:hueOff val="6930461"/>
              <a:satOff val="-31979"/>
              <a:lumOff val="1177"/>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zh-CN" altLang="en-US" sz="1800" kern="1200" dirty="0" smtClean="0">
              <a:latin typeface="黑体" panose="02010609060101010101" pitchFamily="49" charset="-122"/>
              <a:ea typeface="黑体" panose="02010609060101010101" pitchFamily="49" charset="-122"/>
            </a:rPr>
            <a:t>适应性改进</a:t>
          </a:r>
          <a:endParaRPr lang="zh-CN" altLang="en-US" sz="1800" kern="1200" dirty="0">
            <a:latin typeface="黑体" panose="02010609060101010101" pitchFamily="49" charset="-122"/>
            <a:ea typeface="黑体" panose="02010609060101010101" pitchFamily="49" charset="-122"/>
          </a:endParaRPr>
        </a:p>
        <a:p>
          <a:pPr marL="171450" lvl="1" indent="-171450" algn="l" defTabSz="800100">
            <a:lnSpc>
              <a:spcPct val="90000"/>
            </a:lnSpc>
            <a:spcBef>
              <a:spcPct val="0"/>
            </a:spcBef>
            <a:spcAft>
              <a:spcPct val="15000"/>
            </a:spcAft>
            <a:buChar char="••"/>
          </a:pPr>
          <a:r>
            <a:rPr lang="zh-CN" altLang="en-US" sz="1800" kern="1200" dirty="0" smtClean="0">
              <a:latin typeface="黑体" panose="02010609060101010101" pitchFamily="49" charset="-122"/>
              <a:ea typeface="黑体" panose="02010609060101010101" pitchFamily="49" charset="-122"/>
            </a:rPr>
            <a:t>替代方案</a:t>
          </a:r>
          <a:endParaRPr lang="zh-CN" altLang="en-US" sz="1800" kern="1200" dirty="0">
            <a:latin typeface="黑体" panose="02010609060101010101" pitchFamily="49" charset="-122"/>
            <a:ea typeface="黑体" panose="02010609060101010101" pitchFamily="49" charset="-122"/>
          </a:endParaRPr>
        </a:p>
      </dsp:txBody>
      <dsp:txXfrm rot="-5400000">
        <a:off x="1024202" y="2683437"/>
        <a:ext cx="7057371" cy="858192"/>
      </dsp:txXfrm>
    </dsp:sp>
    <dsp:sp modelId="{605BFCC6-8928-40FD-BDE5-E95DF194A032}">
      <dsp:nvSpPr>
        <dsp:cNvPr id="0" name=""/>
        <dsp:cNvSpPr/>
      </dsp:nvSpPr>
      <dsp:spPr>
        <a:xfrm rot="5400000">
          <a:off x="-219471" y="4174985"/>
          <a:ext cx="1463145" cy="1024202"/>
        </a:xfrm>
        <a:prstGeom prst="chevron">
          <a:avLst/>
        </a:prstGeom>
        <a:solidFill>
          <a:schemeClr val="accent4">
            <a:hueOff val="10395692"/>
            <a:satOff val="-47968"/>
            <a:lumOff val="1765"/>
            <a:alphaOff val="0"/>
          </a:schemeClr>
        </a:solidFill>
        <a:ln w="12700" cap="flat" cmpd="sng" algn="ctr">
          <a:solidFill>
            <a:schemeClr val="accent4">
              <a:hueOff val="10395692"/>
              <a:satOff val="-47968"/>
              <a:lumOff val="176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zh-CN" altLang="en-US" sz="1900" kern="1200" dirty="0" smtClean="0">
              <a:latin typeface="黑体" panose="02010609060101010101" pitchFamily="49" charset="-122"/>
              <a:ea typeface="黑体" panose="02010609060101010101" pitchFamily="49" charset="-122"/>
            </a:rPr>
            <a:t>筛选</a:t>
          </a:r>
          <a:endParaRPr lang="zh-CN" altLang="en-US" sz="1900" kern="1200" dirty="0">
            <a:latin typeface="黑体" panose="02010609060101010101" pitchFamily="49" charset="-122"/>
            <a:ea typeface="黑体" panose="02010609060101010101" pitchFamily="49" charset="-122"/>
          </a:endParaRPr>
        </a:p>
      </dsp:txBody>
      <dsp:txXfrm rot="-5400000">
        <a:off x="1" y="4467614"/>
        <a:ext cx="1024202" cy="438943"/>
      </dsp:txXfrm>
    </dsp:sp>
    <dsp:sp modelId="{7F0AC048-6066-4357-82C9-A6C9CDF2A0AE}">
      <dsp:nvSpPr>
        <dsp:cNvPr id="0" name=""/>
        <dsp:cNvSpPr/>
      </dsp:nvSpPr>
      <dsp:spPr>
        <a:xfrm rot="5400000">
          <a:off x="4100578" y="879136"/>
          <a:ext cx="951044" cy="7103797"/>
        </a:xfrm>
        <a:prstGeom prst="round2SameRect">
          <a:avLst/>
        </a:prstGeom>
        <a:solidFill>
          <a:schemeClr val="lt1">
            <a:alpha val="90000"/>
            <a:hueOff val="0"/>
            <a:satOff val="0"/>
            <a:lumOff val="0"/>
            <a:alphaOff val="0"/>
          </a:schemeClr>
        </a:solidFill>
        <a:ln w="12700" cap="flat" cmpd="sng" algn="ctr">
          <a:solidFill>
            <a:schemeClr val="accent4">
              <a:hueOff val="10395692"/>
              <a:satOff val="-47968"/>
              <a:lumOff val="176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zh-CN" altLang="en-US" sz="1800" kern="1200" dirty="0" smtClean="0">
              <a:latin typeface="黑体" panose="02010609060101010101" pitchFamily="49" charset="-122"/>
              <a:ea typeface="黑体" panose="02010609060101010101" pitchFamily="49" charset="-122"/>
            </a:rPr>
            <a:t>高价值专利</a:t>
          </a:r>
          <a:endParaRPr lang="zh-CN" altLang="en-US" sz="1800" kern="1200" dirty="0">
            <a:latin typeface="黑体" panose="02010609060101010101" pitchFamily="49" charset="-122"/>
            <a:ea typeface="黑体" panose="02010609060101010101" pitchFamily="49" charset="-122"/>
          </a:endParaRPr>
        </a:p>
        <a:p>
          <a:pPr marL="171450" lvl="1" indent="-171450" algn="l" defTabSz="800100">
            <a:lnSpc>
              <a:spcPct val="90000"/>
            </a:lnSpc>
            <a:spcBef>
              <a:spcPct val="0"/>
            </a:spcBef>
            <a:spcAft>
              <a:spcPct val="15000"/>
            </a:spcAft>
            <a:buChar char="••"/>
          </a:pPr>
          <a:r>
            <a:rPr lang="zh-CN" altLang="en-US" sz="1800" kern="1200" dirty="0" smtClean="0">
              <a:latin typeface="黑体" panose="02010609060101010101" pitchFamily="49" charset="-122"/>
              <a:ea typeface="黑体" panose="02010609060101010101" pitchFamily="49" charset="-122"/>
            </a:rPr>
            <a:t>专利组合</a:t>
          </a:r>
          <a:endParaRPr lang="zh-CN" altLang="en-US" sz="1800" kern="1200" dirty="0">
            <a:latin typeface="黑体" panose="02010609060101010101" pitchFamily="49" charset="-122"/>
            <a:ea typeface="黑体" panose="02010609060101010101" pitchFamily="49" charset="-122"/>
          </a:endParaRPr>
        </a:p>
      </dsp:txBody>
      <dsp:txXfrm rot="-5400000">
        <a:off x="1024202" y="4001938"/>
        <a:ext cx="7057371" cy="85819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7A5387-F79F-4BF0-AE2E-DDA78DB43337}">
      <dsp:nvSpPr>
        <dsp:cNvPr id="0" name=""/>
        <dsp:cNvSpPr/>
      </dsp:nvSpPr>
      <dsp:spPr>
        <a:xfrm rot="5400000">
          <a:off x="176190" y="790057"/>
          <a:ext cx="519607" cy="864614"/>
        </a:xfrm>
        <a:prstGeom prst="corner">
          <a:avLst>
            <a:gd name="adj1" fmla="val 16120"/>
            <a:gd name="adj2" fmla="val 16110"/>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3795054-DA79-4670-AB84-03A0834807F9}">
      <dsp:nvSpPr>
        <dsp:cNvPr id="0" name=""/>
        <dsp:cNvSpPr/>
      </dsp:nvSpPr>
      <dsp:spPr>
        <a:xfrm>
          <a:off x="89455" y="1048391"/>
          <a:ext cx="780579" cy="6842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0" tIns="114300" rIns="114300" bIns="114300" numCol="1" spcCol="1270" anchor="t" anchorCtr="0">
          <a:noAutofit/>
        </a:bodyPr>
        <a:lstStyle/>
        <a:p>
          <a:pPr lvl="0" algn="l" defTabSz="1333500">
            <a:lnSpc>
              <a:spcPct val="90000"/>
            </a:lnSpc>
            <a:spcBef>
              <a:spcPct val="0"/>
            </a:spcBef>
            <a:spcAft>
              <a:spcPct val="35000"/>
            </a:spcAft>
          </a:pPr>
          <a:endParaRPr lang="zh-CN" altLang="en-US" sz="3000" kern="1200" dirty="0">
            <a:latin typeface="黑体" panose="02010609060101010101" pitchFamily="49" charset="-122"/>
            <a:ea typeface="黑体" panose="02010609060101010101" pitchFamily="49" charset="-122"/>
          </a:endParaRPr>
        </a:p>
      </dsp:txBody>
      <dsp:txXfrm>
        <a:off x="89455" y="1048391"/>
        <a:ext cx="780579" cy="684223"/>
      </dsp:txXfrm>
    </dsp:sp>
    <dsp:sp modelId="{2CDA4FC7-E0A1-4439-8218-6296561F93A5}">
      <dsp:nvSpPr>
        <dsp:cNvPr id="0" name=""/>
        <dsp:cNvSpPr/>
      </dsp:nvSpPr>
      <dsp:spPr>
        <a:xfrm>
          <a:off x="722755" y="726403"/>
          <a:ext cx="147279" cy="147279"/>
        </a:xfrm>
        <a:prstGeom prst="triangle">
          <a:avLst>
            <a:gd name="adj" fmla="val 100000"/>
          </a:avLst>
        </a:prstGeom>
        <a:solidFill>
          <a:schemeClr val="accent4">
            <a:hueOff val="1299462"/>
            <a:satOff val="-5996"/>
            <a:lumOff val="221"/>
            <a:alphaOff val="0"/>
          </a:schemeClr>
        </a:solidFill>
        <a:ln w="12700" cap="flat" cmpd="sng" algn="ctr">
          <a:solidFill>
            <a:schemeClr val="accent4">
              <a:hueOff val="1299462"/>
              <a:satOff val="-5996"/>
              <a:lumOff val="221"/>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FBE475B-2F7F-4EDD-85C1-4B3C33CF8388}">
      <dsp:nvSpPr>
        <dsp:cNvPr id="0" name=""/>
        <dsp:cNvSpPr/>
      </dsp:nvSpPr>
      <dsp:spPr>
        <a:xfrm rot="5400000">
          <a:off x="1131771" y="553598"/>
          <a:ext cx="519607" cy="864614"/>
        </a:xfrm>
        <a:prstGeom prst="corner">
          <a:avLst>
            <a:gd name="adj1" fmla="val 16120"/>
            <a:gd name="adj2" fmla="val 16110"/>
          </a:avLst>
        </a:prstGeom>
        <a:solidFill>
          <a:schemeClr val="accent4">
            <a:hueOff val="2598923"/>
            <a:satOff val="-11992"/>
            <a:lumOff val="441"/>
            <a:alphaOff val="0"/>
          </a:schemeClr>
        </a:solidFill>
        <a:ln w="12700" cap="flat" cmpd="sng" algn="ctr">
          <a:solidFill>
            <a:schemeClr val="accent4">
              <a:hueOff val="2598923"/>
              <a:satOff val="-11992"/>
              <a:lumOff val="441"/>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77CF0DB-D098-45D5-8AF3-CEA1D99B61B0}">
      <dsp:nvSpPr>
        <dsp:cNvPr id="0" name=""/>
        <dsp:cNvSpPr/>
      </dsp:nvSpPr>
      <dsp:spPr>
        <a:xfrm>
          <a:off x="1045036" y="811931"/>
          <a:ext cx="780579" cy="6842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90000"/>
            </a:lnSpc>
            <a:spcBef>
              <a:spcPct val="0"/>
            </a:spcBef>
            <a:spcAft>
              <a:spcPct val="35000"/>
            </a:spcAft>
          </a:pPr>
          <a:r>
            <a:rPr lang="zh-CN" altLang="en-US" sz="1600" kern="1200" dirty="0" smtClean="0">
              <a:latin typeface="黑体" panose="02010609060101010101" pitchFamily="49" charset="-122"/>
              <a:ea typeface="黑体" panose="02010609060101010101" pitchFamily="49" charset="-122"/>
            </a:rPr>
            <a:t>项目立项</a:t>
          </a:r>
          <a:endParaRPr lang="zh-CN" altLang="en-US" sz="1600" kern="1200" dirty="0">
            <a:latin typeface="黑体" panose="02010609060101010101" pitchFamily="49" charset="-122"/>
            <a:ea typeface="黑体" panose="02010609060101010101" pitchFamily="49" charset="-122"/>
          </a:endParaRPr>
        </a:p>
      </dsp:txBody>
      <dsp:txXfrm>
        <a:off x="1045036" y="811931"/>
        <a:ext cx="780579" cy="684223"/>
      </dsp:txXfrm>
    </dsp:sp>
    <dsp:sp modelId="{7998626D-3B56-44B4-B7FC-7DA57E1D4E2C}">
      <dsp:nvSpPr>
        <dsp:cNvPr id="0" name=""/>
        <dsp:cNvSpPr/>
      </dsp:nvSpPr>
      <dsp:spPr>
        <a:xfrm>
          <a:off x="1678336" y="489944"/>
          <a:ext cx="147279" cy="147279"/>
        </a:xfrm>
        <a:prstGeom prst="triangle">
          <a:avLst>
            <a:gd name="adj" fmla="val 100000"/>
          </a:avLst>
        </a:prstGeom>
        <a:solidFill>
          <a:schemeClr val="accent4">
            <a:hueOff val="3898385"/>
            <a:satOff val="-17988"/>
            <a:lumOff val="662"/>
            <a:alphaOff val="0"/>
          </a:schemeClr>
        </a:solidFill>
        <a:ln w="12700" cap="flat" cmpd="sng" algn="ctr">
          <a:solidFill>
            <a:schemeClr val="accent4">
              <a:hueOff val="3898385"/>
              <a:satOff val="-17988"/>
              <a:lumOff val="66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CB7FA63-2CF7-40E9-A4ED-1856B0DF3F06}">
      <dsp:nvSpPr>
        <dsp:cNvPr id="0" name=""/>
        <dsp:cNvSpPr/>
      </dsp:nvSpPr>
      <dsp:spPr>
        <a:xfrm rot="5400000">
          <a:off x="2087353" y="317138"/>
          <a:ext cx="519607" cy="864614"/>
        </a:xfrm>
        <a:prstGeom prst="corner">
          <a:avLst>
            <a:gd name="adj1" fmla="val 16120"/>
            <a:gd name="adj2" fmla="val 16110"/>
          </a:avLst>
        </a:prstGeom>
        <a:solidFill>
          <a:schemeClr val="accent4">
            <a:hueOff val="5197846"/>
            <a:satOff val="-23984"/>
            <a:lumOff val="883"/>
            <a:alphaOff val="0"/>
          </a:schemeClr>
        </a:solidFill>
        <a:ln w="12700" cap="flat" cmpd="sng" algn="ctr">
          <a:solidFill>
            <a:schemeClr val="accent4">
              <a:hueOff val="5197846"/>
              <a:satOff val="-23984"/>
              <a:lumOff val="88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3905640-C37B-4AA9-871C-C6EBAD98DDF7}">
      <dsp:nvSpPr>
        <dsp:cNvPr id="0" name=""/>
        <dsp:cNvSpPr/>
      </dsp:nvSpPr>
      <dsp:spPr>
        <a:xfrm>
          <a:off x="2000618" y="575472"/>
          <a:ext cx="780579" cy="6842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90000"/>
            </a:lnSpc>
            <a:spcBef>
              <a:spcPct val="0"/>
            </a:spcBef>
            <a:spcAft>
              <a:spcPct val="35000"/>
            </a:spcAft>
          </a:pPr>
          <a:r>
            <a:rPr lang="zh-CN" altLang="en-US" sz="1600" kern="1200" dirty="0" smtClean="0">
              <a:latin typeface="黑体" panose="02010609060101010101" pitchFamily="49" charset="-122"/>
              <a:ea typeface="黑体" panose="02010609060101010101" pitchFamily="49" charset="-122"/>
            </a:rPr>
            <a:t>工程设计</a:t>
          </a:r>
          <a:endParaRPr lang="zh-CN" altLang="en-US" sz="1600" kern="1200" dirty="0">
            <a:latin typeface="黑体" panose="02010609060101010101" pitchFamily="49" charset="-122"/>
            <a:ea typeface="黑体" panose="02010609060101010101" pitchFamily="49" charset="-122"/>
          </a:endParaRPr>
        </a:p>
      </dsp:txBody>
      <dsp:txXfrm>
        <a:off x="2000618" y="575472"/>
        <a:ext cx="780579" cy="684223"/>
      </dsp:txXfrm>
    </dsp:sp>
    <dsp:sp modelId="{B41ED32F-136A-4897-9895-CE01A71DAEBE}">
      <dsp:nvSpPr>
        <dsp:cNvPr id="0" name=""/>
        <dsp:cNvSpPr/>
      </dsp:nvSpPr>
      <dsp:spPr>
        <a:xfrm>
          <a:off x="2633918" y="253484"/>
          <a:ext cx="147279" cy="147279"/>
        </a:xfrm>
        <a:prstGeom prst="triangle">
          <a:avLst>
            <a:gd name="adj" fmla="val 100000"/>
          </a:avLst>
        </a:prstGeom>
        <a:solidFill>
          <a:schemeClr val="accent4">
            <a:hueOff val="6497308"/>
            <a:satOff val="-29980"/>
            <a:lumOff val="1103"/>
            <a:alphaOff val="0"/>
          </a:schemeClr>
        </a:solidFill>
        <a:ln w="12700" cap="flat" cmpd="sng" algn="ctr">
          <a:solidFill>
            <a:schemeClr val="accent4">
              <a:hueOff val="6497308"/>
              <a:satOff val="-29980"/>
              <a:lumOff val="110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746FF7B-6E97-4ED9-832B-4A16E8C0B546}">
      <dsp:nvSpPr>
        <dsp:cNvPr id="0" name=""/>
        <dsp:cNvSpPr/>
      </dsp:nvSpPr>
      <dsp:spPr>
        <a:xfrm rot="5400000">
          <a:off x="3042934" y="80678"/>
          <a:ext cx="519607" cy="864614"/>
        </a:xfrm>
        <a:prstGeom prst="corner">
          <a:avLst>
            <a:gd name="adj1" fmla="val 16120"/>
            <a:gd name="adj2" fmla="val 16110"/>
          </a:avLst>
        </a:prstGeom>
        <a:solidFill>
          <a:schemeClr val="accent4">
            <a:hueOff val="7796769"/>
            <a:satOff val="-35976"/>
            <a:lumOff val="1324"/>
            <a:alphaOff val="0"/>
          </a:schemeClr>
        </a:solidFill>
        <a:ln w="12700" cap="flat" cmpd="sng" algn="ctr">
          <a:solidFill>
            <a:schemeClr val="accent4">
              <a:hueOff val="7796769"/>
              <a:satOff val="-35976"/>
              <a:lumOff val="1324"/>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BCF7565-646D-4332-9760-ECB972525167}">
      <dsp:nvSpPr>
        <dsp:cNvPr id="0" name=""/>
        <dsp:cNvSpPr/>
      </dsp:nvSpPr>
      <dsp:spPr>
        <a:xfrm>
          <a:off x="2956199" y="339012"/>
          <a:ext cx="780579" cy="6842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90000"/>
            </a:lnSpc>
            <a:spcBef>
              <a:spcPct val="0"/>
            </a:spcBef>
            <a:spcAft>
              <a:spcPct val="35000"/>
            </a:spcAft>
          </a:pPr>
          <a:r>
            <a:rPr lang="zh-CN" altLang="en-US" sz="1600" kern="1200" dirty="0" smtClean="0">
              <a:latin typeface="黑体" panose="02010609060101010101" pitchFamily="49" charset="-122"/>
              <a:ea typeface="黑体" panose="02010609060101010101" pitchFamily="49" charset="-122"/>
            </a:rPr>
            <a:t>样品</a:t>
          </a:r>
          <a:r>
            <a:rPr lang="en-US" altLang="zh-CN" sz="1600" kern="1200" dirty="0" smtClean="0">
              <a:latin typeface="黑体" panose="02010609060101010101" pitchFamily="49" charset="-122"/>
              <a:ea typeface="黑体" panose="02010609060101010101" pitchFamily="49" charset="-122"/>
            </a:rPr>
            <a:t>/</a:t>
          </a:r>
          <a:r>
            <a:rPr lang="zh-CN" altLang="en-US" sz="1600" kern="1200" dirty="0" smtClean="0">
              <a:latin typeface="黑体" panose="02010609060101010101" pitchFamily="49" charset="-122"/>
              <a:ea typeface="黑体" panose="02010609060101010101" pitchFamily="49" charset="-122"/>
            </a:rPr>
            <a:t>样机</a:t>
          </a:r>
          <a:endParaRPr lang="zh-CN" altLang="en-US" sz="1600" kern="1200" dirty="0">
            <a:latin typeface="黑体" panose="02010609060101010101" pitchFamily="49" charset="-122"/>
            <a:ea typeface="黑体" panose="02010609060101010101" pitchFamily="49" charset="-122"/>
          </a:endParaRPr>
        </a:p>
      </dsp:txBody>
      <dsp:txXfrm>
        <a:off x="2956199" y="339012"/>
        <a:ext cx="780579" cy="684223"/>
      </dsp:txXfrm>
    </dsp:sp>
    <dsp:sp modelId="{5F65986F-1104-4627-A979-D21FD5595CC6}">
      <dsp:nvSpPr>
        <dsp:cNvPr id="0" name=""/>
        <dsp:cNvSpPr/>
      </dsp:nvSpPr>
      <dsp:spPr>
        <a:xfrm>
          <a:off x="3589499" y="17025"/>
          <a:ext cx="147279" cy="147279"/>
        </a:xfrm>
        <a:prstGeom prst="triangle">
          <a:avLst>
            <a:gd name="adj" fmla="val 100000"/>
          </a:avLst>
        </a:prstGeom>
        <a:solidFill>
          <a:schemeClr val="accent4">
            <a:hueOff val="9096231"/>
            <a:satOff val="-41972"/>
            <a:lumOff val="1544"/>
            <a:alphaOff val="0"/>
          </a:schemeClr>
        </a:solidFill>
        <a:ln w="12700" cap="flat" cmpd="sng" algn="ctr">
          <a:solidFill>
            <a:schemeClr val="accent4">
              <a:hueOff val="9096231"/>
              <a:satOff val="-41972"/>
              <a:lumOff val="1544"/>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EB11F49-1D5C-4581-9BBC-4F126531A072}">
      <dsp:nvSpPr>
        <dsp:cNvPr id="0" name=""/>
        <dsp:cNvSpPr/>
      </dsp:nvSpPr>
      <dsp:spPr>
        <a:xfrm rot="5400000">
          <a:off x="3998516" y="-155780"/>
          <a:ext cx="519607" cy="864614"/>
        </a:xfrm>
        <a:prstGeom prst="corner">
          <a:avLst>
            <a:gd name="adj1" fmla="val 16120"/>
            <a:gd name="adj2" fmla="val 16110"/>
          </a:avLst>
        </a:prstGeom>
        <a:solidFill>
          <a:schemeClr val="accent4">
            <a:hueOff val="10395692"/>
            <a:satOff val="-47968"/>
            <a:lumOff val="1765"/>
            <a:alphaOff val="0"/>
          </a:schemeClr>
        </a:solidFill>
        <a:ln w="12700" cap="flat" cmpd="sng" algn="ctr">
          <a:solidFill>
            <a:schemeClr val="accent4">
              <a:hueOff val="10395692"/>
              <a:satOff val="-47968"/>
              <a:lumOff val="176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3C70F15-FE17-4CD4-9A3D-392832DD81AB}">
      <dsp:nvSpPr>
        <dsp:cNvPr id="0" name=""/>
        <dsp:cNvSpPr/>
      </dsp:nvSpPr>
      <dsp:spPr>
        <a:xfrm>
          <a:off x="3911781" y="102552"/>
          <a:ext cx="780579" cy="6842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90000"/>
            </a:lnSpc>
            <a:spcBef>
              <a:spcPct val="0"/>
            </a:spcBef>
            <a:spcAft>
              <a:spcPct val="35000"/>
            </a:spcAft>
          </a:pPr>
          <a:r>
            <a:rPr lang="zh-CN" altLang="en-US" sz="1600" kern="1200" dirty="0" smtClean="0">
              <a:latin typeface="黑体" panose="02010609060101010101" pitchFamily="49" charset="-122"/>
              <a:ea typeface="黑体" panose="02010609060101010101" pitchFamily="49" charset="-122"/>
            </a:rPr>
            <a:t>出货</a:t>
          </a:r>
          <a:endParaRPr lang="zh-CN" altLang="en-US" sz="1600" kern="1200" dirty="0">
            <a:latin typeface="黑体" panose="02010609060101010101" pitchFamily="49" charset="-122"/>
            <a:ea typeface="黑体" panose="02010609060101010101" pitchFamily="49" charset="-122"/>
          </a:endParaRPr>
        </a:p>
      </dsp:txBody>
      <dsp:txXfrm>
        <a:off x="3911781" y="102552"/>
        <a:ext cx="780579" cy="68422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1BFC10-8795-4B4C-B233-0C287F635675}">
      <dsp:nvSpPr>
        <dsp:cNvPr id="0" name=""/>
        <dsp:cNvSpPr/>
      </dsp:nvSpPr>
      <dsp:spPr>
        <a:xfrm>
          <a:off x="2602" y="255915"/>
          <a:ext cx="1137725" cy="714633"/>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zh-CN" altLang="en-US" sz="1800" kern="1200" dirty="0" smtClean="0">
              <a:latin typeface="黑体" panose="02010609060101010101" pitchFamily="49" charset="-122"/>
              <a:ea typeface="黑体" panose="02010609060101010101" pitchFamily="49" charset="-122"/>
            </a:rPr>
            <a:t>技术改进（</a:t>
          </a:r>
          <a:r>
            <a:rPr lang="en-US" altLang="zh-CN" sz="1800" kern="1200" dirty="0" smtClean="0">
              <a:latin typeface="黑体" panose="02010609060101010101" pitchFamily="49" charset="-122"/>
              <a:ea typeface="黑体" panose="02010609060101010101" pitchFamily="49" charset="-122"/>
            </a:rPr>
            <a:t>A</a:t>
          </a:r>
          <a:r>
            <a:rPr lang="zh-CN" altLang="en-US" sz="1800" kern="1200" dirty="0" smtClean="0">
              <a:latin typeface="黑体" panose="02010609060101010101" pitchFamily="49" charset="-122"/>
              <a:ea typeface="黑体" panose="02010609060101010101" pitchFamily="49" charset="-122"/>
            </a:rPr>
            <a:t>）</a:t>
          </a:r>
          <a:endParaRPr lang="zh-CN" altLang="en-US" sz="1800" kern="1200" dirty="0">
            <a:latin typeface="黑体" panose="02010609060101010101" pitchFamily="49" charset="-122"/>
            <a:ea typeface="黑体" panose="02010609060101010101" pitchFamily="49" charset="-122"/>
          </a:endParaRPr>
        </a:p>
      </dsp:txBody>
      <dsp:txXfrm>
        <a:off x="23533" y="276846"/>
        <a:ext cx="1095863" cy="672771"/>
      </dsp:txXfrm>
    </dsp:sp>
    <dsp:sp modelId="{512A877C-8026-4EC9-9ACB-4E71EDA7977A}">
      <dsp:nvSpPr>
        <dsp:cNvPr id="0" name=""/>
        <dsp:cNvSpPr/>
      </dsp:nvSpPr>
      <dsp:spPr>
        <a:xfrm>
          <a:off x="1254099" y="472154"/>
          <a:ext cx="241197" cy="282155"/>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zh-CN" altLang="en-US" sz="1100" kern="1200">
            <a:latin typeface="黑体" panose="02010609060101010101" pitchFamily="49" charset="-122"/>
            <a:ea typeface="黑体" panose="02010609060101010101" pitchFamily="49" charset="-122"/>
          </a:endParaRPr>
        </a:p>
      </dsp:txBody>
      <dsp:txXfrm>
        <a:off x="1254099" y="528585"/>
        <a:ext cx="168838" cy="169293"/>
      </dsp:txXfrm>
    </dsp:sp>
    <dsp:sp modelId="{590D9764-C676-4D89-8359-A6AFE975A659}">
      <dsp:nvSpPr>
        <dsp:cNvPr id="0" name=""/>
        <dsp:cNvSpPr/>
      </dsp:nvSpPr>
      <dsp:spPr>
        <a:xfrm>
          <a:off x="1595417" y="255915"/>
          <a:ext cx="1137725" cy="714633"/>
        </a:xfrm>
        <a:prstGeom prst="roundRect">
          <a:avLst>
            <a:gd name="adj" fmla="val 10000"/>
          </a:avLst>
        </a:prstGeom>
        <a:solidFill>
          <a:schemeClr val="accent4">
            <a:hueOff val="3465231"/>
            <a:satOff val="-15989"/>
            <a:lumOff val="58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zh-CN" altLang="en-US" sz="1800" kern="1200" dirty="0" smtClean="0">
              <a:latin typeface="黑体" panose="02010609060101010101" pitchFamily="49" charset="-122"/>
              <a:ea typeface="黑体" panose="02010609060101010101" pitchFamily="49" charset="-122"/>
            </a:rPr>
            <a:t>适应性改进（</a:t>
          </a:r>
          <a:r>
            <a:rPr lang="en-US" altLang="zh-CN" sz="1800" kern="1200" dirty="0" smtClean="0">
              <a:latin typeface="黑体" panose="02010609060101010101" pitchFamily="49" charset="-122"/>
              <a:ea typeface="黑体" panose="02010609060101010101" pitchFamily="49" charset="-122"/>
            </a:rPr>
            <a:t>a</a:t>
          </a:r>
          <a:r>
            <a:rPr lang="zh-CN" altLang="en-US" sz="1800" kern="1200" dirty="0" smtClean="0">
              <a:latin typeface="黑体" panose="02010609060101010101" pitchFamily="49" charset="-122"/>
              <a:ea typeface="黑体" panose="02010609060101010101" pitchFamily="49" charset="-122"/>
            </a:rPr>
            <a:t>）</a:t>
          </a:r>
          <a:endParaRPr lang="zh-CN" altLang="en-US" sz="1800" kern="1200" dirty="0">
            <a:latin typeface="黑体" panose="02010609060101010101" pitchFamily="49" charset="-122"/>
            <a:ea typeface="黑体" panose="02010609060101010101" pitchFamily="49" charset="-122"/>
          </a:endParaRPr>
        </a:p>
      </dsp:txBody>
      <dsp:txXfrm>
        <a:off x="1616348" y="276846"/>
        <a:ext cx="1095863" cy="672771"/>
      </dsp:txXfrm>
    </dsp:sp>
    <dsp:sp modelId="{666CC4BA-1DA6-4219-A55E-1FB3466360EF}">
      <dsp:nvSpPr>
        <dsp:cNvPr id="0" name=""/>
        <dsp:cNvSpPr/>
      </dsp:nvSpPr>
      <dsp:spPr>
        <a:xfrm>
          <a:off x="2846914" y="472154"/>
          <a:ext cx="241197" cy="282155"/>
        </a:xfrm>
        <a:prstGeom prst="rightArrow">
          <a:avLst>
            <a:gd name="adj1" fmla="val 60000"/>
            <a:gd name="adj2" fmla="val 50000"/>
          </a:avLst>
        </a:prstGeom>
        <a:solidFill>
          <a:schemeClr val="accent4">
            <a:hueOff val="5197846"/>
            <a:satOff val="-23984"/>
            <a:lumOff val="88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zh-CN" altLang="en-US" sz="1100" kern="1200">
            <a:latin typeface="黑体" panose="02010609060101010101" pitchFamily="49" charset="-122"/>
            <a:ea typeface="黑体" panose="02010609060101010101" pitchFamily="49" charset="-122"/>
          </a:endParaRPr>
        </a:p>
      </dsp:txBody>
      <dsp:txXfrm>
        <a:off x="2846914" y="528585"/>
        <a:ext cx="168838" cy="169293"/>
      </dsp:txXfrm>
    </dsp:sp>
    <dsp:sp modelId="{F01A3996-C47D-44E7-8328-73908DB59A33}">
      <dsp:nvSpPr>
        <dsp:cNvPr id="0" name=""/>
        <dsp:cNvSpPr/>
      </dsp:nvSpPr>
      <dsp:spPr>
        <a:xfrm>
          <a:off x="3188232" y="255915"/>
          <a:ext cx="1137725" cy="714633"/>
        </a:xfrm>
        <a:prstGeom prst="roundRect">
          <a:avLst>
            <a:gd name="adj" fmla="val 10000"/>
          </a:avLst>
        </a:prstGeom>
        <a:solidFill>
          <a:schemeClr val="accent4">
            <a:hueOff val="6930461"/>
            <a:satOff val="-31979"/>
            <a:lumOff val="117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zh-CN" altLang="en-US" sz="1800" kern="1200" dirty="0" smtClean="0">
              <a:latin typeface="黑体" panose="02010609060101010101" pitchFamily="49" charset="-122"/>
              <a:ea typeface="黑体" panose="02010609060101010101" pitchFamily="49" charset="-122"/>
            </a:rPr>
            <a:t>技术问题（</a:t>
          </a:r>
          <a:r>
            <a:rPr lang="en-US" altLang="zh-CN" sz="1800" kern="1200" dirty="0" smtClean="0">
              <a:latin typeface="黑体" panose="02010609060101010101" pitchFamily="49" charset="-122"/>
              <a:ea typeface="黑体" panose="02010609060101010101" pitchFamily="49" charset="-122"/>
            </a:rPr>
            <a:t>B</a:t>
          </a:r>
          <a:r>
            <a:rPr lang="zh-CN" altLang="en-US" sz="1800" kern="1200" dirty="0" smtClean="0">
              <a:latin typeface="黑体" panose="02010609060101010101" pitchFamily="49" charset="-122"/>
              <a:ea typeface="黑体" panose="02010609060101010101" pitchFamily="49" charset="-122"/>
            </a:rPr>
            <a:t>）</a:t>
          </a:r>
          <a:endParaRPr lang="zh-CN" altLang="en-US" sz="1800" kern="1200" dirty="0">
            <a:latin typeface="黑体" panose="02010609060101010101" pitchFamily="49" charset="-122"/>
            <a:ea typeface="黑体" panose="02010609060101010101" pitchFamily="49" charset="-122"/>
          </a:endParaRPr>
        </a:p>
      </dsp:txBody>
      <dsp:txXfrm>
        <a:off x="3209163" y="276846"/>
        <a:ext cx="1095863" cy="672771"/>
      </dsp:txXfrm>
    </dsp:sp>
    <dsp:sp modelId="{D4C3342F-340B-4C8F-9124-E3C3FAB9CF81}">
      <dsp:nvSpPr>
        <dsp:cNvPr id="0" name=""/>
        <dsp:cNvSpPr/>
      </dsp:nvSpPr>
      <dsp:spPr>
        <a:xfrm>
          <a:off x="4439730" y="472154"/>
          <a:ext cx="241197" cy="282155"/>
        </a:xfrm>
        <a:prstGeom prst="rightArrow">
          <a:avLst>
            <a:gd name="adj1" fmla="val 60000"/>
            <a:gd name="adj2" fmla="val 50000"/>
          </a:avLst>
        </a:prstGeom>
        <a:solidFill>
          <a:schemeClr val="accent4">
            <a:hueOff val="10395692"/>
            <a:satOff val="-47968"/>
            <a:lumOff val="1765"/>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zh-CN" altLang="en-US" sz="1100" kern="1200">
            <a:latin typeface="黑体" panose="02010609060101010101" pitchFamily="49" charset="-122"/>
            <a:ea typeface="黑体" panose="02010609060101010101" pitchFamily="49" charset="-122"/>
          </a:endParaRPr>
        </a:p>
      </dsp:txBody>
      <dsp:txXfrm>
        <a:off x="4439730" y="528585"/>
        <a:ext cx="168838" cy="169293"/>
      </dsp:txXfrm>
    </dsp:sp>
    <dsp:sp modelId="{1E3BC043-06B8-46CD-8C27-4014D8CFC1C2}">
      <dsp:nvSpPr>
        <dsp:cNvPr id="0" name=""/>
        <dsp:cNvSpPr/>
      </dsp:nvSpPr>
      <dsp:spPr>
        <a:xfrm>
          <a:off x="4781047" y="255915"/>
          <a:ext cx="1137725" cy="714633"/>
        </a:xfrm>
        <a:prstGeom prst="roundRect">
          <a:avLst>
            <a:gd name="adj" fmla="val 10000"/>
          </a:avLst>
        </a:prstGeom>
        <a:solidFill>
          <a:schemeClr val="accent4">
            <a:hueOff val="10395692"/>
            <a:satOff val="-47968"/>
            <a:lumOff val="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zh-CN" altLang="en-US" sz="1800" kern="1200" dirty="0" smtClean="0">
              <a:latin typeface="黑体" panose="02010609060101010101" pitchFamily="49" charset="-122"/>
              <a:ea typeface="黑体" panose="02010609060101010101" pitchFamily="49" charset="-122"/>
            </a:rPr>
            <a:t>技术领域（</a:t>
          </a:r>
          <a:r>
            <a:rPr lang="en-US" altLang="zh-CN" sz="1800" kern="1200" dirty="0" smtClean="0">
              <a:latin typeface="黑体" panose="02010609060101010101" pitchFamily="49" charset="-122"/>
              <a:ea typeface="黑体" panose="02010609060101010101" pitchFamily="49" charset="-122"/>
            </a:rPr>
            <a:t>C</a:t>
          </a:r>
          <a:r>
            <a:rPr lang="zh-CN" altLang="en-US" sz="1800" kern="1200" dirty="0" smtClean="0">
              <a:latin typeface="黑体" panose="02010609060101010101" pitchFamily="49" charset="-122"/>
              <a:ea typeface="黑体" panose="02010609060101010101" pitchFamily="49" charset="-122"/>
            </a:rPr>
            <a:t>）</a:t>
          </a:r>
          <a:endParaRPr lang="zh-CN" altLang="en-US" sz="1800" kern="1200" dirty="0">
            <a:latin typeface="黑体" panose="02010609060101010101" pitchFamily="49" charset="-122"/>
            <a:ea typeface="黑体" panose="02010609060101010101" pitchFamily="49" charset="-122"/>
          </a:endParaRPr>
        </a:p>
      </dsp:txBody>
      <dsp:txXfrm>
        <a:off x="4801978" y="276846"/>
        <a:ext cx="1095863" cy="67277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57754A-07C6-4245-A529-F5746D2D4251}">
      <dsp:nvSpPr>
        <dsp:cNvPr id="0" name=""/>
        <dsp:cNvSpPr/>
      </dsp:nvSpPr>
      <dsp:spPr>
        <a:xfrm>
          <a:off x="1058365" y="857282"/>
          <a:ext cx="651868" cy="651868"/>
        </a:xfrm>
        <a:prstGeom prst="ellips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zh-CN" altLang="en-US" sz="1700" kern="1200" dirty="0" smtClean="0"/>
            <a:t>产品</a:t>
          </a:r>
          <a:endParaRPr lang="zh-CN" altLang="en-US" sz="1700" kern="1200" dirty="0"/>
        </a:p>
      </dsp:txBody>
      <dsp:txXfrm>
        <a:off x="1153829" y="952746"/>
        <a:ext cx="460940" cy="460940"/>
      </dsp:txXfrm>
    </dsp:sp>
    <dsp:sp modelId="{CB9FBCE8-A153-4B74-B939-AC750DA00C58}">
      <dsp:nvSpPr>
        <dsp:cNvPr id="0" name=""/>
        <dsp:cNvSpPr/>
      </dsp:nvSpPr>
      <dsp:spPr>
        <a:xfrm rot="16200000">
          <a:off x="1286060" y="737852"/>
          <a:ext cx="196478" cy="42381"/>
        </a:xfrm>
        <a:custGeom>
          <a:avLst/>
          <a:gdLst/>
          <a:ahLst/>
          <a:cxnLst/>
          <a:rect l="0" t="0" r="0" b="0"/>
          <a:pathLst>
            <a:path>
              <a:moveTo>
                <a:pt x="0" y="21190"/>
              </a:moveTo>
              <a:lnTo>
                <a:pt x="196478" y="2119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1379388" y="754131"/>
        <a:ext cx="9823" cy="9823"/>
      </dsp:txXfrm>
    </dsp:sp>
    <dsp:sp modelId="{7AEB2E95-32FC-4B6E-BB01-B4E6A333D0E9}">
      <dsp:nvSpPr>
        <dsp:cNvPr id="0" name=""/>
        <dsp:cNvSpPr/>
      </dsp:nvSpPr>
      <dsp:spPr>
        <a:xfrm>
          <a:off x="1058365" y="8935"/>
          <a:ext cx="651868" cy="651868"/>
        </a:xfrm>
        <a:prstGeom prst="ellips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zh-CN" altLang="en-US" sz="1400" kern="1200" dirty="0" smtClean="0"/>
            <a:t>工艺</a:t>
          </a:r>
          <a:endParaRPr lang="zh-CN" altLang="en-US" sz="1400" kern="1200" dirty="0"/>
        </a:p>
      </dsp:txBody>
      <dsp:txXfrm>
        <a:off x="1153829" y="104399"/>
        <a:ext cx="460940" cy="460940"/>
      </dsp:txXfrm>
    </dsp:sp>
    <dsp:sp modelId="{8AB43A2B-F7F7-4B8E-97B0-229DFFBD5FDA}">
      <dsp:nvSpPr>
        <dsp:cNvPr id="0" name=""/>
        <dsp:cNvSpPr/>
      </dsp:nvSpPr>
      <dsp:spPr>
        <a:xfrm>
          <a:off x="1710234" y="1162026"/>
          <a:ext cx="196478" cy="42381"/>
        </a:xfrm>
        <a:custGeom>
          <a:avLst/>
          <a:gdLst/>
          <a:ahLst/>
          <a:cxnLst/>
          <a:rect l="0" t="0" r="0" b="0"/>
          <a:pathLst>
            <a:path>
              <a:moveTo>
                <a:pt x="0" y="21190"/>
              </a:moveTo>
              <a:lnTo>
                <a:pt x="196478" y="2119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1803561" y="1178305"/>
        <a:ext cx="9823" cy="9823"/>
      </dsp:txXfrm>
    </dsp:sp>
    <dsp:sp modelId="{E55DA03C-080E-4A99-8CFF-5517D704080B}">
      <dsp:nvSpPr>
        <dsp:cNvPr id="0" name=""/>
        <dsp:cNvSpPr/>
      </dsp:nvSpPr>
      <dsp:spPr>
        <a:xfrm>
          <a:off x="1906712" y="857282"/>
          <a:ext cx="651868" cy="651868"/>
        </a:xfrm>
        <a:prstGeom prst="ellipse">
          <a:avLst/>
        </a:prstGeom>
        <a:solidFill>
          <a:schemeClr val="accent4">
            <a:hueOff val="3465231"/>
            <a:satOff val="-15989"/>
            <a:lumOff val="58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zh-CN" altLang="en-US" sz="1400" kern="1200" dirty="0" smtClean="0"/>
            <a:t>应用</a:t>
          </a:r>
          <a:endParaRPr lang="zh-CN" altLang="en-US" sz="1400" kern="1200" dirty="0"/>
        </a:p>
      </dsp:txBody>
      <dsp:txXfrm>
        <a:off x="2002176" y="952746"/>
        <a:ext cx="460940" cy="460940"/>
      </dsp:txXfrm>
    </dsp:sp>
    <dsp:sp modelId="{5966151C-6B7E-465E-9DB2-72BE6A4A2DDF}">
      <dsp:nvSpPr>
        <dsp:cNvPr id="0" name=""/>
        <dsp:cNvSpPr/>
      </dsp:nvSpPr>
      <dsp:spPr>
        <a:xfrm rot="5400000">
          <a:off x="1286060" y="1586200"/>
          <a:ext cx="196478" cy="42381"/>
        </a:xfrm>
        <a:custGeom>
          <a:avLst/>
          <a:gdLst/>
          <a:ahLst/>
          <a:cxnLst/>
          <a:rect l="0" t="0" r="0" b="0"/>
          <a:pathLst>
            <a:path>
              <a:moveTo>
                <a:pt x="0" y="21190"/>
              </a:moveTo>
              <a:lnTo>
                <a:pt x="196478" y="2119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1379388" y="1602478"/>
        <a:ext cx="9823" cy="9823"/>
      </dsp:txXfrm>
    </dsp:sp>
    <dsp:sp modelId="{4ACB6460-6CE0-4D9A-869F-87D6889D9038}">
      <dsp:nvSpPr>
        <dsp:cNvPr id="0" name=""/>
        <dsp:cNvSpPr/>
      </dsp:nvSpPr>
      <dsp:spPr>
        <a:xfrm>
          <a:off x="1058365" y="1705629"/>
          <a:ext cx="651868" cy="651868"/>
        </a:xfrm>
        <a:prstGeom prst="ellipse">
          <a:avLst/>
        </a:prstGeom>
        <a:solidFill>
          <a:schemeClr val="accent4">
            <a:hueOff val="6930461"/>
            <a:satOff val="-31979"/>
            <a:lumOff val="117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zh-CN" altLang="en-US" sz="1400" kern="1200" dirty="0" smtClean="0"/>
            <a:t>设备</a:t>
          </a:r>
          <a:endParaRPr lang="zh-CN" altLang="en-US" sz="1400" kern="1200" dirty="0"/>
        </a:p>
      </dsp:txBody>
      <dsp:txXfrm>
        <a:off x="1153829" y="1801093"/>
        <a:ext cx="460940" cy="460940"/>
      </dsp:txXfrm>
    </dsp:sp>
    <dsp:sp modelId="{2986A72C-C12B-4263-BDA6-D6AD0B8CB7A5}">
      <dsp:nvSpPr>
        <dsp:cNvPr id="0" name=""/>
        <dsp:cNvSpPr/>
      </dsp:nvSpPr>
      <dsp:spPr>
        <a:xfrm rot="10800000">
          <a:off x="861887" y="1162026"/>
          <a:ext cx="196478" cy="42381"/>
        </a:xfrm>
        <a:custGeom>
          <a:avLst/>
          <a:gdLst/>
          <a:ahLst/>
          <a:cxnLst/>
          <a:rect l="0" t="0" r="0" b="0"/>
          <a:pathLst>
            <a:path>
              <a:moveTo>
                <a:pt x="0" y="21190"/>
              </a:moveTo>
              <a:lnTo>
                <a:pt x="196478" y="21190"/>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10800000">
        <a:off x="955214" y="1178305"/>
        <a:ext cx="9823" cy="9823"/>
      </dsp:txXfrm>
    </dsp:sp>
    <dsp:sp modelId="{E4483A2A-EA22-45D1-8AA6-75071D2E91B0}">
      <dsp:nvSpPr>
        <dsp:cNvPr id="0" name=""/>
        <dsp:cNvSpPr/>
      </dsp:nvSpPr>
      <dsp:spPr>
        <a:xfrm>
          <a:off x="210018" y="857282"/>
          <a:ext cx="651868" cy="651868"/>
        </a:xfrm>
        <a:prstGeom prst="ellipse">
          <a:avLst/>
        </a:prstGeom>
        <a:solidFill>
          <a:schemeClr val="accent4">
            <a:hueOff val="10395692"/>
            <a:satOff val="-47968"/>
            <a:lumOff val="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zh-CN" altLang="en-US" sz="1400" kern="1200" dirty="0" smtClean="0"/>
            <a:t>原材料</a:t>
          </a:r>
          <a:endParaRPr lang="zh-CN" altLang="en-US" sz="1400" kern="1200" dirty="0"/>
        </a:p>
      </dsp:txBody>
      <dsp:txXfrm>
        <a:off x="305482" y="952746"/>
        <a:ext cx="460940" cy="46094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9960C0-2478-4BCF-A9C0-745AB8F5088C}">
      <dsp:nvSpPr>
        <dsp:cNvPr id="0" name=""/>
        <dsp:cNvSpPr/>
      </dsp:nvSpPr>
      <dsp:spPr>
        <a:xfrm>
          <a:off x="1837151" y="1567696"/>
          <a:ext cx="1118673" cy="1118673"/>
        </a:xfrm>
        <a:prstGeom prst="ellips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130" tIns="24130" rIns="24130" bIns="24130" numCol="1" spcCol="1270" anchor="ctr" anchorCtr="0">
          <a:noAutofit/>
        </a:bodyPr>
        <a:lstStyle/>
        <a:p>
          <a:pPr lvl="0" algn="ctr" defTabSz="844550">
            <a:lnSpc>
              <a:spcPct val="100000"/>
            </a:lnSpc>
            <a:spcBef>
              <a:spcPct val="0"/>
            </a:spcBef>
            <a:spcAft>
              <a:spcPct val="35000"/>
            </a:spcAft>
          </a:pPr>
          <a:r>
            <a:rPr lang="zh-CN" altLang="en-US" sz="1900" kern="1200">
              <a:latin typeface="黑体" panose="02010609060101010101" pitchFamily="49" charset="-122"/>
              <a:ea typeface="黑体" panose="02010609060101010101" pitchFamily="49" charset="-122"/>
            </a:rPr>
            <a:t>高质量专利</a:t>
          </a:r>
          <a:endParaRPr sz="1900" kern="1200">
            <a:latin typeface="黑体" panose="02010609060101010101" pitchFamily="49" charset="-122"/>
            <a:ea typeface="黑体" panose="02010609060101010101" pitchFamily="49" charset="-122"/>
          </a:endParaRPr>
        </a:p>
      </dsp:txBody>
      <dsp:txXfrm>
        <a:off x="2000977" y="1731522"/>
        <a:ext cx="791021" cy="791021"/>
      </dsp:txXfrm>
    </dsp:sp>
    <dsp:sp modelId="{EC0B8BA3-D1A0-4681-887A-385E8DD367D4}">
      <dsp:nvSpPr>
        <dsp:cNvPr id="0" name=""/>
        <dsp:cNvSpPr/>
      </dsp:nvSpPr>
      <dsp:spPr>
        <a:xfrm rot="16200000">
          <a:off x="2277863" y="1160417"/>
          <a:ext cx="237248" cy="380348"/>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100000"/>
            </a:lnSpc>
            <a:spcBef>
              <a:spcPct val="0"/>
            </a:spcBef>
            <a:spcAft>
              <a:spcPct val="35000"/>
            </a:spcAft>
          </a:pPr>
          <a:endParaRPr lang="zh-CN" altLang="en-US" sz="1300" kern="1200">
            <a:latin typeface="黑体" panose="02010609060101010101" pitchFamily="49" charset="-122"/>
            <a:ea typeface="黑体" panose="02010609060101010101" pitchFamily="49" charset="-122"/>
          </a:endParaRPr>
        </a:p>
      </dsp:txBody>
      <dsp:txXfrm>
        <a:off x="2313450" y="1272074"/>
        <a:ext cx="166074" cy="228208"/>
      </dsp:txXfrm>
    </dsp:sp>
    <dsp:sp modelId="{E439FB7C-643C-454F-9092-F27C7C66C5B0}">
      <dsp:nvSpPr>
        <dsp:cNvPr id="0" name=""/>
        <dsp:cNvSpPr/>
      </dsp:nvSpPr>
      <dsp:spPr>
        <a:xfrm>
          <a:off x="1837151" y="1384"/>
          <a:ext cx="1118673" cy="1118673"/>
        </a:xfrm>
        <a:prstGeom prst="ellipse">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100000"/>
            </a:lnSpc>
            <a:spcBef>
              <a:spcPct val="0"/>
            </a:spcBef>
            <a:spcAft>
              <a:spcPct val="35000"/>
            </a:spcAft>
          </a:pPr>
          <a:r>
            <a:rPr lang="zh-CN" sz="1600" kern="1200" dirty="0" smtClean="0">
              <a:latin typeface="黑体" panose="02010609060101010101" pitchFamily="49" charset="-122"/>
              <a:ea typeface="黑体" panose="02010609060101010101" pitchFamily="49" charset="-122"/>
            </a:rPr>
            <a:t>新颖</a:t>
          </a:r>
          <a:r>
            <a:rPr lang="zh-CN" altLang="en-US" sz="1600" kern="1200" dirty="0" smtClean="0">
              <a:latin typeface="黑体" panose="02010609060101010101" pitchFamily="49" charset="-122"/>
              <a:ea typeface="黑体" panose="02010609060101010101" pitchFamily="49" charset="-122"/>
            </a:rPr>
            <a:t>稳定</a:t>
          </a:r>
          <a:endParaRPr lang="zh-CN" sz="1600" kern="1200" dirty="0">
            <a:latin typeface="黑体" panose="02010609060101010101" pitchFamily="49" charset="-122"/>
            <a:ea typeface="黑体" panose="02010609060101010101" pitchFamily="49" charset="-122"/>
          </a:endParaRPr>
        </a:p>
      </dsp:txBody>
      <dsp:txXfrm>
        <a:off x="2000977" y="165210"/>
        <a:ext cx="791021" cy="791021"/>
      </dsp:txXfrm>
    </dsp:sp>
    <dsp:sp modelId="{7B6555EF-08DC-4AF8-B351-7FF0D98BC600}">
      <dsp:nvSpPr>
        <dsp:cNvPr id="0" name=""/>
        <dsp:cNvSpPr/>
      </dsp:nvSpPr>
      <dsp:spPr>
        <a:xfrm rot="1800000">
          <a:off x="2950281" y="2325078"/>
          <a:ext cx="237248" cy="380348"/>
        </a:xfrm>
        <a:prstGeom prst="rightArrow">
          <a:avLst>
            <a:gd name="adj1" fmla="val 60000"/>
            <a:gd name="adj2" fmla="val 50000"/>
          </a:avLst>
        </a:prstGeom>
        <a:solidFill>
          <a:schemeClr val="accent5">
            <a:hueOff val="-3676672"/>
            <a:satOff val="-5114"/>
            <a:lumOff val="-1961"/>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100000"/>
            </a:lnSpc>
            <a:spcBef>
              <a:spcPct val="0"/>
            </a:spcBef>
            <a:spcAft>
              <a:spcPct val="35000"/>
            </a:spcAft>
          </a:pPr>
          <a:endParaRPr lang="zh-CN" altLang="en-US" sz="1300" kern="1200">
            <a:latin typeface="黑体" panose="02010609060101010101" pitchFamily="49" charset="-122"/>
            <a:ea typeface="黑体" panose="02010609060101010101" pitchFamily="49" charset="-122"/>
          </a:endParaRPr>
        </a:p>
      </dsp:txBody>
      <dsp:txXfrm>
        <a:off x="2955049" y="2383355"/>
        <a:ext cx="166074" cy="228208"/>
      </dsp:txXfrm>
    </dsp:sp>
    <dsp:sp modelId="{DA72E5D4-62CF-433D-B5E8-B21F597C9891}">
      <dsp:nvSpPr>
        <dsp:cNvPr id="0" name=""/>
        <dsp:cNvSpPr/>
      </dsp:nvSpPr>
      <dsp:spPr>
        <a:xfrm>
          <a:off x="3193616" y="2350851"/>
          <a:ext cx="1118673" cy="1118673"/>
        </a:xfrm>
        <a:prstGeom prst="ellipse">
          <a:avLst/>
        </a:prstGeom>
        <a:solidFill>
          <a:schemeClr val="accent5">
            <a:hueOff val="-3676672"/>
            <a:satOff val="-5114"/>
            <a:lumOff val="-196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lvl="0" algn="ctr" defTabSz="977900">
            <a:lnSpc>
              <a:spcPct val="100000"/>
            </a:lnSpc>
            <a:spcBef>
              <a:spcPct val="0"/>
            </a:spcBef>
            <a:spcAft>
              <a:spcPct val="35000"/>
            </a:spcAft>
          </a:pPr>
          <a:r>
            <a:rPr lang="zh-CN" sz="2200" kern="1200" dirty="0">
              <a:latin typeface="黑体" panose="02010609060101010101" pitchFamily="49" charset="-122"/>
              <a:ea typeface="黑体" panose="02010609060101010101" pitchFamily="49" charset="-122"/>
              <a:sym typeface="+mn-ea"/>
            </a:rPr>
            <a:t>便于维权</a:t>
          </a:r>
          <a:endParaRPr lang="zh-CN" sz="2200" kern="1200" dirty="0">
            <a:latin typeface="黑体" panose="02010609060101010101" pitchFamily="49" charset="-122"/>
            <a:ea typeface="黑体" panose="02010609060101010101" pitchFamily="49" charset="-122"/>
          </a:endParaRPr>
        </a:p>
      </dsp:txBody>
      <dsp:txXfrm>
        <a:off x="3357442" y="2514677"/>
        <a:ext cx="791021" cy="791021"/>
      </dsp:txXfrm>
    </dsp:sp>
    <dsp:sp modelId="{61326397-1233-4C08-8969-7FBCBC2B26B2}">
      <dsp:nvSpPr>
        <dsp:cNvPr id="0" name=""/>
        <dsp:cNvSpPr/>
      </dsp:nvSpPr>
      <dsp:spPr>
        <a:xfrm rot="9000000">
          <a:off x="1605446" y="2325078"/>
          <a:ext cx="237248" cy="380348"/>
        </a:xfrm>
        <a:prstGeom prst="rightArrow">
          <a:avLst>
            <a:gd name="adj1" fmla="val 60000"/>
            <a:gd name="adj2" fmla="val 50000"/>
          </a:avLst>
        </a:prstGeom>
        <a:solidFill>
          <a:schemeClr val="accent5">
            <a:hueOff val="-7353344"/>
            <a:satOff val="-10228"/>
            <a:lumOff val="-3922"/>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100000"/>
            </a:lnSpc>
            <a:spcBef>
              <a:spcPct val="0"/>
            </a:spcBef>
            <a:spcAft>
              <a:spcPct val="35000"/>
            </a:spcAft>
          </a:pPr>
          <a:endParaRPr lang="zh-CN" altLang="en-US" sz="1300" kern="1200">
            <a:latin typeface="黑体" panose="02010609060101010101" pitchFamily="49" charset="-122"/>
            <a:ea typeface="黑体" panose="02010609060101010101" pitchFamily="49" charset="-122"/>
          </a:endParaRPr>
        </a:p>
      </dsp:txBody>
      <dsp:txXfrm rot="10800000">
        <a:off x="1671852" y="2383355"/>
        <a:ext cx="166074" cy="228208"/>
      </dsp:txXfrm>
    </dsp:sp>
    <dsp:sp modelId="{EFD94A1D-1705-44D4-9F71-52ACA21AC469}">
      <dsp:nvSpPr>
        <dsp:cNvPr id="0" name=""/>
        <dsp:cNvSpPr/>
      </dsp:nvSpPr>
      <dsp:spPr>
        <a:xfrm>
          <a:off x="480685" y="2350851"/>
          <a:ext cx="1118673" cy="1118673"/>
        </a:xfrm>
        <a:prstGeom prst="ellipse">
          <a:avLst/>
        </a:prstGeom>
        <a:solidFill>
          <a:schemeClr val="accent5">
            <a:hueOff val="-7353344"/>
            <a:satOff val="-10228"/>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lvl="0" algn="ctr" defTabSz="977900">
            <a:lnSpc>
              <a:spcPct val="100000"/>
            </a:lnSpc>
            <a:spcBef>
              <a:spcPct val="0"/>
            </a:spcBef>
            <a:spcAft>
              <a:spcPct val="35000"/>
            </a:spcAft>
          </a:pPr>
          <a:r>
            <a:rPr lang="zh-CN" sz="2200" kern="1200">
              <a:latin typeface="黑体" panose="02010609060101010101" pitchFamily="49" charset="-122"/>
              <a:ea typeface="黑体" panose="02010609060101010101" pitchFamily="49" charset="-122"/>
              <a:sym typeface="+mn-ea"/>
            </a:rPr>
            <a:t>难以规避</a:t>
          </a:r>
          <a:endParaRPr lang="zh-CN" sz="2200" kern="1200">
            <a:latin typeface="黑体" panose="02010609060101010101" pitchFamily="49" charset="-122"/>
            <a:ea typeface="黑体" panose="02010609060101010101" pitchFamily="49" charset="-122"/>
          </a:endParaRPr>
        </a:p>
      </dsp:txBody>
      <dsp:txXfrm>
        <a:off x="644511" y="2514677"/>
        <a:ext cx="791021" cy="791021"/>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C4CF19-AE2A-41A5-8167-C94A9D6A7D01}">
      <dsp:nvSpPr>
        <dsp:cNvPr id="0" name=""/>
        <dsp:cNvSpPr/>
      </dsp:nvSpPr>
      <dsp:spPr>
        <a:xfrm>
          <a:off x="0" y="222141"/>
          <a:ext cx="1876426" cy="75057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10160" rIns="0" bIns="10160" numCol="1" spcCol="1270" anchor="ctr" anchorCtr="0">
          <a:noAutofit/>
        </a:bodyPr>
        <a:lstStyle/>
        <a:p>
          <a:pPr lvl="0" algn="ctr" defTabSz="711200">
            <a:lnSpc>
              <a:spcPct val="100000"/>
            </a:lnSpc>
            <a:spcBef>
              <a:spcPct val="0"/>
            </a:spcBef>
            <a:spcAft>
              <a:spcPct val="35000"/>
            </a:spcAft>
          </a:pPr>
          <a:r>
            <a:rPr lang="zh-CN" altLang="en-US" sz="1600" kern="1200" dirty="0" smtClean="0">
              <a:latin typeface="黑体" panose="02010609060101010101" pitchFamily="49" charset="-122"/>
              <a:ea typeface="黑体" panose="02010609060101010101" pitchFamily="49" charset="-122"/>
            </a:rPr>
            <a:t>专利检索</a:t>
          </a:r>
          <a:endParaRPr lang="en-US" altLang="zh-CN" sz="1600" kern="1200" dirty="0" smtClean="0">
            <a:latin typeface="黑体" panose="02010609060101010101" pitchFamily="49" charset="-122"/>
            <a:ea typeface="黑体" panose="02010609060101010101" pitchFamily="49" charset="-122"/>
          </a:endParaRPr>
        </a:p>
        <a:p>
          <a:pPr lvl="0" algn="ctr" defTabSz="711200">
            <a:lnSpc>
              <a:spcPct val="100000"/>
            </a:lnSpc>
            <a:spcBef>
              <a:spcPct val="0"/>
            </a:spcBef>
            <a:spcAft>
              <a:spcPct val="35000"/>
            </a:spcAft>
          </a:pPr>
          <a:r>
            <a:rPr lang="zh-CN" altLang="en-US" sz="1600" kern="1200" dirty="0" smtClean="0">
              <a:latin typeface="黑体" panose="02010609060101010101" pitchFamily="49" charset="-122"/>
              <a:ea typeface="黑体" panose="02010609060101010101" pitchFamily="49" charset="-122"/>
            </a:rPr>
            <a:t>专利挖掘</a:t>
          </a:r>
          <a:endParaRPr lang="zh-CN" altLang="en-US" sz="1600" kern="1200" dirty="0">
            <a:latin typeface="黑体" panose="02010609060101010101" pitchFamily="49" charset="-122"/>
            <a:ea typeface="黑体" panose="02010609060101010101" pitchFamily="49" charset="-122"/>
          </a:endParaRPr>
        </a:p>
      </dsp:txBody>
      <dsp:txXfrm>
        <a:off x="375285" y="222141"/>
        <a:ext cx="1125856" cy="75057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C4CF19-AE2A-41A5-8167-C94A9D6A7D01}">
      <dsp:nvSpPr>
        <dsp:cNvPr id="0" name=""/>
        <dsp:cNvSpPr/>
      </dsp:nvSpPr>
      <dsp:spPr>
        <a:xfrm rot="10800000">
          <a:off x="0" y="97154"/>
          <a:ext cx="1876426" cy="75057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0160" rIns="20320" bIns="10160" numCol="1" spcCol="1270" anchor="ctr" anchorCtr="0">
          <a:noAutofit/>
        </a:bodyPr>
        <a:lstStyle/>
        <a:p>
          <a:pPr lvl="0" algn="ctr" defTabSz="711200">
            <a:lnSpc>
              <a:spcPct val="100000"/>
            </a:lnSpc>
            <a:spcBef>
              <a:spcPct val="0"/>
            </a:spcBef>
            <a:spcAft>
              <a:spcPct val="35000"/>
            </a:spcAft>
          </a:pPr>
          <a:r>
            <a:rPr lang="zh-CN" altLang="en-US" sz="1600" kern="1200" dirty="0" smtClean="0">
              <a:latin typeface="黑体" panose="02010609060101010101" pitchFamily="49" charset="-122"/>
              <a:ea typeface="黑体" panose="02010609060101010101" pitchFamily="49" charset="-122"/>
            </a:rPr>
            <a:t>专利组合</a:t>
          </a:r>
          <a:endParaRPr lang="en-US" altLang="zh-CN" sz="1600" kern="1200" dirty="0" smtClean="0">
            <a:latin typeface="黑体" panose="02010609060101010101" pitchFamily="49" charset="-122"/>
            <a:ea typeface="黑体" panose="02010609060101010101" pitchFamily="49" charset="-122"/>
          </a:endParaRPr>
        </a:p>
        <a:p>
          <a:pPr lvl="0" algn="ctr" defTabSz="711200">
            <a:lnSpc>
              <a:spcPct val="100000"/>
            </a:lnSpc>
            <a:spcBef>
              <a:spcPct val="0"/>
            </a:spcBef>
            <a:spcAft>
              <a:spcPct val="35000"/>
            </a:spcAft>
          </a:pPr>
          <a:r>
            <a:rPr lang="zh-CN" altLang="en-US" sz="1600" kern="1200" dirty="0" smtClean="0">
              <a:latin typeface="黑体" panose="02010609060101010101" pitchFamily="49" charset="-122"/>
              <a:ea typeface="黑体" panose="02010609060101010101" pitchFamily="49" charset="-122"/>
            </a:rPr>
            <a:t>标准专利</a:t>
          </a:r>
          <a:endParaRPr lang="zh-CN" altLang="en-US" sz="1600" kern="1200" dirty="0">
            <a:latin typeface="黑体" panose="02010609060101010101" pitchFamily="49" charset="-122"/>
            <a:ea typeface="黑体" panose="02010609060101010101" pitchFamily="49" charset="-122"/>
          </a:endParaRPr>
        </a:p>
      </dsp:txBody>
      <dsp:txXfrm rot="10800000">
        <a:off x="375285" y="97154"/>
        <a:ext cx="1125856" cy="75057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C4CF19-AE2A-41A5-8167-C94A9D6A7D01}">
      <dsp:nvSpPr>
        <dsp:cNvPr id="0" name=""/>
        <dsp:cNvSpPr/>
      </dsp:nvSpPr>
      <dsp:spPr>
        <a:xfrm>
          <a:off x="0" y="222141"/>
          <a:ext cx="1876426" cy="750570"/>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10160" rIns="0" bIns="10160" numCol="1" spcCol="1270" anchor="ctr" anchorCtr="0">
          <a:noAutofit/>
        </a:bodyPr>
        <a:lstStyle/>
        <a:p>
          <a:pPr lvl="0" algn="ctr" defTabSz="711200">
            <a:lnSpc>
              <a:spcPct val="100000"/>
            </a:lnSpc>
            <a:spcBef>
              <a:spcPct val="0"/>
            </a:spcBef>
            <a:spcAft>
              <a:spcPct val="35000"/>
            </a:spcAft>
          </a:pPr>
          <a:r>
            <a:rPr lang="zh-CN" altLang="en-US" sz="1600" kern="1200" dirty="0" smtClean="0">
              <a:latin typeface="黑体" panose="02010609060101010101" pitchFamily="49" charset="-122"/>
              <a:ea typeface="黑体" panose="02010609060101010101" pitchFamily="49" charset="-122"/>
            </a:rPr>
            <a:t>机械、电路</a:t>
          </a:r>
          <a:endParaRPr lang="en-US" altLang="zh-CN" sz="1600" kern="1200" dirty="0" smtClean="0">
            <a:latin typeface="黑体" panose="02010609060101010101" pitchFamily="49" charset="-122"/>
            <a:ea typeface="黑体" panose="02010609060101010101" pitchFamily="49" charset="-122"/>
          </a:endParaRPr>
        </a:p>
        <a:p>
          <a:pPr lvl="0" algn="ctr" defTabSz="711200">
            <a:lnSpc>
              <a:spcPct val="100000"/>
            </a:lnSpc>
            <a:spcBef>
              <a:spcPct val="0"/>
            </a:spcBef>
            <a:spcAft>
              <a:spcPct val="35000"/>
            </a:spcAft>
          </a:pPr>
          <a:r>
            <a:rPr lang="zh-CN" altLang="en-US" sz="1600" kern="1200" dirty="0" smtClean="0">
              <a:latin typeface="黑体" panose="02010609060101010101" pitchFamily="49" charset="-122"/>
              <a:ea typeface="黑体" panose="02010609060101010101" pitchFamily="49" charset="-122"/>
            </a:rPr>
            <a:t>外观设计</a:t>
          </a:r>
          <a:endParaRPr lang="zh-CN" altLang="en-US" sz="1600" kern="1200" dirty="0">
            <a:latin typeface="黑体" panose="02010609060101010101" pitchFamily="49" charset="-122"/>
            <a:ea typeface="黑体" panose="02010609060101010101" pitchFamily="49" charset="-122"/>
          </a:endParaRPr>
        </a:p>
      </dsp:txBody>
      <dsp:txXfrm>
        <a:off x="375285" y="222141"/>
        <a:ext cx="1125856" cy="750570"/>
      </dsp:txXfrm>
    </dsp:sp>
  </dsp:spTree>
</dsp:drawing>
</file>

<file path=ppt/diagrams/layout1.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10.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9/3/layout/StepUpProcess#2">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bkpt" val="fixed"/>
          <dgm:param type="bkPtFixedVal" val="1"/>
          <dgm:param type="off" val="off"/>
          <dgm:param type="grDir" val="bL"/>
          <dgm:param type="flowDir" val="row"/>
        </dgm:alg>
      </dgm:if>
      <dgm:else name="Name2">
        <dgm:alg type="snake">
          <dgm:param type="bkpt" val="fixed"/>
          <dgm:param type="bkPtFixedVal" val="1"/>
          <dgm:param type="off" val="off"/>
          <dgm:param type="grDir" val="bR"/>
          <dgm:param type="flowDir" val="row"/>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lProcess3#1">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nodeVertAlign" val="t"/>
          <dgm:param type="vertAlign" val="mid"/>
          <dgm:param type="nodeHorzAlign" val="l"/>
          <dgm:param type="fallback" val="2D"/>
        </dgm:alg>
      </dgm:if>
      <dgm:else name="Name3">
        <dgm:alg type="lin">
          <dgm:param type="linDir" val="fromT"/>
          <dgm:param type="nodeVertAlign" val="t"/>
          <dgm:param type="vertAlign" val="mid"/>
          <dgm:param type="nodeHorzAlign" val="r"/>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VertAlign" val="mid"/>
              <dgm:param type="nodeHorzAlign" val="l"/>
              <dgm:param type="fallback" val="2D"/>
            </dgm:alg>
          </dgm:if>
          <dgm:else name="Name7">
            <dgm:alg type="lin">
              <dgm:param type="linDir" val="fromR"/>
              <dgm:param type="nodeVertAlign" val="mid"/>
              <dgm:param type="nodeHorzAlign" val="r"/>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lProcess3#2">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nodeVertAlign" val="t"/>
          <dgm:param type="vertAlign" val="mid"/>
          <dgm:param type="nodeHorzAlign" val="l"/>
          <dgm:param type="fallback" val="2D"/>
        </dgm:alg>
      </dgm:if>
      <dgm:else name="Name3">
        <dgm:alg type="lin">
          <dgm:param type="linDir" val="fromT"/>
          <dgm:param type="nodeVertAlign" val="t"/>
          <dgm:param type="vertAlign" val="mid"/>
          <dgm:param type="nodeHorzAlign" val="r"/>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VertAlign" val="mid"/>
              <dgm:param type="nodeHorzAlign" val="l"/>
              <dgm:param type="fallback" val="2D"/>
            </dgm:alg>
          </dgm:if>
          <dgm:else name="Name7">
            <dgm:alg type="lin">
              <dgm:param type="linDir" val="fromR"/>
              <dgm:param type="nodeVertAlign" val="mid"/>
              <dgm:param type="nodeHorzAlign" val="r"/>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lProcess3#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nodeVertAlign" val="t"/>
          <dgm:param type="vertAlign" val="mid"/>
          <dgm:param type="nodeHorzAlign" val="l"/>
          <dgm:param type="fallback" val="2D"/>
        </dgm:alg>
      </dgm:if>
      <dgm:else name="Name3">
        <dgm:alg type="lin">
          <dgm:param type="linDir" val="fromT"/>
          <dgm:param type="nodeVertAlign" val="t"/>
          <dgm:param type="vertAlign" val="mid"/>
          <dgm:param type="nodeHorzAlign" val="r"/>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VertAlign" val="mid"/>
              <dgm:param type="nodeHorzAlign" val="l"/>
              <dgm:param type="fallback" val="2D"/>
            </dgm:alg>
          </dgm:if>
          <dgm:else name="Name7">
            <dgm:alg type="lin">
              <dgm:param type="linDir" val="fromR"/>
              <dgm:param type="nodeVertAlign" val="mid"/>
              <dgm:param type="nodeHorzAlign" val="r"/>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9">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10">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4">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buFontTx/>
              <a:buNone/>
              <a:defRPr sz="1200">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buFontTx/>
              <a:buNone/>
              <a:defRPr sz="1200">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fontAlgn="auto">
              <a:spcBef>
                <a:spcPts val="0"/>
              </a:spcBef>
              <a:spcAft>
                <a:spcPts val="0"/>
              </a:spcAft>
              <a:buFontTx/>
              <a:buNone/>
              <a:defRPr sz="1200">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p>
            <a:pPr lvl="0" algn="r" eaLnBrk="1" fontAlgn="base" hangingPunct="1"/>
            <a:fld id="{9A0DB2DC-4C9A-4742-B13C-FB6460FD3503}" type="slidenum">
              <a:rPr lang="zh-CN" altLang="en-US" sz="1200" strike="noStrike" noProof="1" dirty="0">
                <a:latin typeface="Calibri" panose="020F0502020204030204" pitchFamily="34" charset="0"/>
                <a:ea typeface="宋体" panose="02010600030101010101" pitchFamily="2" charset="-122"/>
                <a:cs typeface="+mn-cs"/>
              </a:rPr>
              <a:t>‹#›</a:t>
            </a:fld>
            <a:endParaRPr lang="zh-CN" altLang="en-US" sz="1200" strike="noStrike" noProof="1">
              <a:latin typeface="Calibri" panose="020F0502020204030204" pitchFamily="34" charset="0"/>
            </a:endParaRPr>
          </a:p>
        </p:txBody>
      </p:sp>
    </p:spTree>
    <p:extLst>
      <p:ext uri="{BB962C8B-B14F-4D97-AF65-F5344CB8AC3E}">
        <p14:creationId xmlns:p14="http://schemas.microsoft.com/office/powerpoint/2010/main" val="447601678"/>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rgbClr val="C00000"/>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灯片编号占位符 3"/>
          <p:cNvSpPr>
            <a:spLocks noGrp="1"/>
          </p:cNvSpPr>
          <p:nvPr>
            <p:ph type="sldNum" sz="quarter" idx="4"/>
          </p:nvPr>
        </p:nvSpPr>
        <p:spPr>
          <a:xfrm>
            <a:off x="9399588" y="6543675"/>
            <a:ext cx="2743200" cy="269875"/>
          </a:xfrm>
        </p:spPr>
        <p:txBody>
          <a:bodyPr vert="horz" wrap="square" lIns="91440" tIns="45720" rIns="91440" bIns="45720" numCol="1" anchor="t" anchorCtr="0" compatLnSpc="1"/>
          <a:lstStyle/>
          <a:p>
            <a:pPr lvl="0" algn="r" eaLnBrk="1" fontAlgn="base" hangingPunct="1"/>
            <a:fld id="{9A0DB2DC-4C9A-4742-B13C-FB6460FD3503}" type="slidenum">
              <a:rPr lang="zh-CN" altLang="en-US" sz="1400" strike="noStrike" noProof="1" dirty="0">
                <a:solidFill>
                  <a:srgbClr val="BFBFBF"/>
                </a:solidFill>
                <a:latin typeface="Calibri" panose="020F0502020204030204" pitchFamily="34" charset="0"/>
                <a:ea typeface="华文隶书" panose="02010800040101010101" pitchFamily="2" charset="-122"/>
                <a:cs typeface="+mn-cs"/>
              </a:rPr>
              <a:t>‹#›</a:t>
            </a:fld>
            <a:endParaRPr lang="zh-CN" altLang="en-US" sz="1400" strike="noStrike" noProof="1">
              <a:solidFill>
                <a:srgbClr val="BFBFBF"/>
              </a:solidFill>
              <a:latin typeface="Calibri" panose="020F0502020204030204" pitchFamily="34" charset="0"/>
              <a:ea typeface="华文隶书" panose="02010800040101010101" pitchFamily="2"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rgbClr val="C00000"/>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cxnSp>
        <p:nvCxnSpPr>
          <p:cNvPr id="4" name="直接连接符 3"/>
          <p:cNvCxnSpPr/>
          <p:nvPr/>
        </p:nvCxnSpPr>
        <p:spPr>
          <a:xfrm>
            <a:off x="0" y="1014413"/>
            <a:ext cx="9899650" cy="0"/>
          </a:xfrm>
          <a:prstGeom prst="line">
            <a:avLst/>
          </a:prstGeom>
          <a:ln w="38100">
            <a:solidFill>
              <a:srgbClr val="00B050"/>
            </a:solidFill>
          </a:ln>
        </p:spPr>
        <p:style>
          <a:lnRef idx="1">
            <a:schemeClr val="accent5"/>
          </a:lnRef>
          <a:fillRef idx="0">
            <a:schemeClr val="accent5"/>
          </a:fillRef>
          <a:effectRef idx="0">
            <a:schemeClr val="accent5"/>
          </a:effectRef>
          <a:fontRef idx="minor">
            <a:schemeClr val="tx1"/>
          </a:fontRef>
        </p:style>
      </p:cxnSp>
      <p:sp>
        <p:nvSpPr>
          <p:cNvPr id="5" name="燕尾形箭头 4"/>
          <p:cNvSpPr/>
          <p:nvPr/>
        </p:nvSpPr>
        <p:spPr>
          <a:xfrm>
            <a:off x="10029825" y="958850"/>
            <a:ext cx="2160588" cy="107950"/>
          </a:xfrm>
          <a:prstGeom prst="notch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 name="Slide Number Placeholder 5"/>
          <p:cNvSpPr>
            <a:spLocks noGrp="1"/>
          </p:cNvSpPr>
          <p:nvPr>
            <p:ph type="sldNum" sz="quarter" idx="4"/>
          </p:nvPr>
        </p:nvSpPr>
        <p:spPr>
          <a:xfrm>
            <a:off x="9166225" y="6356350"/>
            <a:ext cx="2743200" cy="365125"/>
          </a:xfrm>
        </p:spPr>
        <p:txBody>
          <a:bodyPr vert="horz" wrap="square" lIns="91440" tIns="45720" rIns="91440" bIns="45720" numCol="1" anchor="t" anchorCtr="0" compatLnSpc="1"/>
          <a:lstStyle/>
          <a:p>
            <a:pPr lvl="0" algn="r" eaLnBrk="1" fontAlgn="base" hangingPunct="1"/>
            <a:fld id="{9A0DB2DC-4C9A-4742-B13C-FB6460FD3503}" type="slidenum">
              <a:rPr lang="en-US" altLang="zh-CN" strike="noStrike" noProof="1" dirty="0">
                <a:solidFill>
                  <a:srgbClr val="BFBFBF"/>
                </a:solidFill>
                <a:latin typeface="华文仿宋" panose="02010600040101010101" pitchFamily="2" charset="-122"/>
                <a:ea typeface="华文仿宋" panose="02010600040101010101" pitchFamily="2" charset="-122"/>
                <a:cs typeface="+mn-cs"/>
              </a:rPr>
              <a:t>‹#›</a:t>
            </a:fld>
            <a:endParaRPr lang="en-US" altLang="zh-CN" strike="noStrike" noProof="1">
              <a:solidFill>
                <a:srgbClr val="BFBFBF"/>
              </a:solidFill>
              <a:latin typeface="华文仿宋" panose="02010600040101010101" pitchFamily="2" charset="-122"/>
              <a:ea typeface="华文仿宋" panose="02010600040101010101" pitchFamily="2" charset="-122"/>
            </a:endParaRPr>
          </a:p>
        </p:txBody>
      </p:sp>
      <p:pic>
        <p:nvPicPr>
          <p:cNvPr id="7" name="图片 6" descr="水印"/>
          <p:cNvPicPr>
            <a:picLocks noChangeAspect="1"/>
          </p:cNvPicPr>
          <p:nvPr userDrawn="1"/>
        </p:nvPicPr>
        <p:blipFill>
          <a:blip r:embed="rId2"/>
          <a:stretch>
            <a:fillRect/>
          </a:stretch>
        </p:blipFill>
        <p:spPr>
          <a:xfrm>
            <a:off x="10025824" y="333375"/>
            <a:ext cx="2159350" cy="41275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2_Title and Content">
    <p:bg>
      <p:bgPr>
        <a:solidFill>
          <a:schemeClr val="bg1"/>
        </a:solidFill>
        <a:effectLst/>
      </p:bgPr>
    </p:bg>
    <p:spTree>
      <p:nvGrpSpPr>
        <p:cNvPr id="1" name=""/>
        <p:cNvGrpSpPr/>
        <p:nvPr/>
      </p:nvGrpSpPr>
      <p:grpSpPr>
        <a:xfrm>
          <a:off x="0" y="0"/>
          <a:ext cx="0" cy="0"/>
          <a:chOff x="0" y="0"/>
          <a:chExt cx="0" cy="0"/>
        </a:xfrm>
      </p:grpSpPr>
      <p:cxnSp>
        <p:nvCxnSpPr>
          <p:cNvPr id="4" name="直接连接符 3"/>
          <p:cNvCxnSpPr/>
          <p:nvPr/>
        </p:nvCxnSpPr>
        <p:spPr>
          <a:xfrm>
            <a:off x="0" y="1014413"/>
            <a:ext cx="9575800" cy="0"/>
          </a:xfrm>
          <a:prstGeom prst="line">
            <a:avLst/>
          </a:prstGeom>
          <a:ln w="38100">
            <a:solidFill>
              <a:srgbClr val="00B050"/>
            </a:solidFill>
          </a:ln>
        </p:spPr>
        <p:style>
          <a:lnRef idx="1">
            <a:schemeClr val="accent5"/>
          </a:lnRef>
          <a:fillRef idx="0">
            <a:schemeClr val="accent5"/>
          </a:fillRef>
          <a:effectRef idx="0">
            <a:schemeClr val="accent5"/>
          </a:effectRef>
          <a:fontRef idx="minor">
            <a:schemeClr val="tx1"/>
          </a:fontRef>
        </p:style>
      </p:cxnSp>
      <p:sp>
        <p:nvSpPr>
          <p:cNvPr id="5" name="燕尾形箭头 4"/>
          <p:cNvSpPr/>
          <p:nvPr/>
        </p:nvSpPr>
        <p:spPr>
          <a:xfrm>
            <a:off x="9685338" y="958850"/>
            <a:ext cx="2519363" cy="107950"/>
          </a:xfrm>
          <a:prstGeom prst="notch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 name="Slide Number Placeholder 5"/>
          <p:cNvSpPr>
            <a:spLocks noGrp="1"/>
          </p:cNvSpPr>
          <p:nvPr>
            <p:ph type="sldNum" sz="quarter" idx="4"/>
          </p:nvPr>
        </p:nvSpPr>
        <p:spPr>
          <a:xfrm>
            <a:off x="9166225" y="6356350"/>
            <a:ext cx="2743200" cy="365125"/>
          </a:xfrm>
        </p:spPr>
        <p:txBody>
          <a:bodyPr vert="horz" wrap="square" lIns="91440" tIns="45720" rIns="91440" bIns="45720" numCol="1" anchor="t" anchorCtr="0" compatLnSpc="1"/>
          <a:lstStyle/>
          <a:p>
            <a:pPr lvl="0" algn="r" eaLnBrk="1" fontAlgn="base" hangingPunct="1"/>
            <a:fld id="{9A0DB2DC-4C9A-4742-B13C-FB6460FD3503}" type="slidenum">
              <a:rPr lang="en-US" altLang="zh-CN" strike="noStrike" noProof="1" dirty="0">
                <a:solidFill>
                  <a:srgbClr val="BFBFBF"/>
                </a:solidFill>
                <a:latin typeface="华文仿宋" panose="02010600040101010101" pitchFamily="2" charset="-122"/>
                <a:ea typeface="华文仿宋" panose="02010600040101010101" pitchFamily="2" charset="-122"/>
                <a:cs typeface="+mn-cs"/>
              </a:rPr>
              <a:t>‹#›</a:t>
            </a:fld>
            <a:endParaRPr lang="en-US" altLang="zh-CN" strike="noStrike" noProof="1">
              <a:solidFill>
                <a:srgbClr val="BFBFBF"/>
              </a:solidFill>
              <a:latin typeface="华文仿宋" panose="02010600040101010101" pitchFamily="2" charset="-122"/>
              <a:ea typeface="华文仿宋" panose="02010600040101010101" pitchFamily="2" charset="-122"/>
            </a:endParaRPr>
          </a:p>
        </p:txBody>
      </p:sp>
      <p:pic>
        <p:nvPicPr>
          <p:cNvPr id="7" name="图片 6" descr="水印"/>
          <p:cNvPicPr>
            <a:picLocks noChangeAspect="1"/>
          </p:cNvPicPr>
          <p:nvPr userDrawn="1"/>
        </p:nvPicPr>
        <p:blipFill>
          <a:blip r:embed="rId2"/>
          <a:stretch>
            <a:fillRect/>
          </a:stretch>
        </p:blipFill>
        <p:spPr>
          <a:xfrm>
            <a:off x="10025824" y="333375"/>
            <a:ext cx="2159350" cy="41275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1_Title and Content">
    <p:bg>
      <p:bgPr>
        <a:solidFill>
          <a:schemeClr val="bg1"/>
        </a:solidFill>
        <a:effectLst/>
      </p:bgPr>
    </p:bg>
    <p:spTree>
      <p:nvGrpSpPr>
        <p:cNvPr id="1" name=""/>
        <p:cNvGrpSpPr/>
        <p:nvPr/>
      </p:nvGrpSpPr>
      <p:grpSpPr>
        <a:xfrm>
          <a:off x="0" y="0"/>
          <a:ext cx="0" cy="0"/>
          <a:chOff x="0" y="0"/>
          <a:chExt cx="0" cy="0"/>
        </a:xfrm>
      </p:grpSpPr>
      <p:cxnSp>
        <p:nvCxnSpPr>
          <p:cNvPr id="4" name="直接连接符 3"/>
          <p:cNvCxnSpPr/>
          <p:nvPr/>
        </p:nvCxnSpPr>
        <p:spPr>
          <a:xfrm>
            <a:off x="0" y="1014413"/>
            <a:ext cx="9899650" cy="0"/>
          </a:xfrm>
          <a:prstGeom prst="line">
            <a:avLst/>
          </a:prstGeom>
          <a:ln w="38100">
            <a:solidFill>
              <a:srgbClr val="00B050"/>
            </a:solidFill>
          </a:ln>
        </p:spPr>
        <p:style>
          <a:lnRef idx="1">
            <a:schemeClr val="accent5"/>
          </a:lnRef>
          <a:fillRef idx="0">
            <a:schemeClr val="accent5"/>
          </a:fillRef>
          <a:effectRef idx="0">
            <a:schemeClr val="accent5"/>
          </a:effectRef>
          <a:fontRef idx="minor">
            <a:schemeClr val="tx1"/>
          </a:fontRef>
        </p:style>
      </p:cxnSp>
      <p:sp>
        <p:nvSpPr>
          <p:cNvPr id="5" name="燕尾形箭头 4"/>
          <p:cNvSpPr/>
          <p:nvPr/>
        </p:nvSpPr>
        <p:spPr>
          <a:xfrm>
            <a:off x="10029825" y="958850"/>
            <a:ext cx="2160588" cy="107950"/>
          </a:xfrm>
          <a:prstGeom prst="notchedRight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 name="Slide Number Placeholder 5"/>
          <p:cNvSpPr>
            <a:spLocks noGrp="1"/>
          </p:cNvSpPr>
          <p:nvPr>
            <p:ph type="sldNum" sz="quarter" idx="4"/>
          </p:nvPr>
        </p:nvSpPr>
        <p:spPr>
          <a:xfrm>
            <a:off x="9166225" y="6356350"/>
            <a:ext cx="2743200" cy="365125"/>
          </a:xfrm>
        </p:spPr>
        <p:txBody>
          <a:bodyPr vert="horz" wrap="square" lIns="91440" tIns="45720" rIns="91440" bIns="45720" numCol="1" anchor="t" anchorCtr="0" compatLnSpc="1"/>
          <a:lstStyle/>
          <a:p>
            <a:pPr lvl="0" algn="r" eaLnBrk="1" fontAlgn="base" hangingPunct="1"/>
            <a:fld id="{9A0DB2DC-4C9A-4742-B13C-FB6460FD3503}" type="slidenum">
              <a:rPr lang="en-US" altLang="zh-CN" strike="noStrike" noProof="1" dirty="0">
                <a:solidFill>
                  <a:srgbClr val="BFBFBF"/>
                </a:solidFill>
                <a:latin typeface="华文仿宋" panose="02010600040101010101" pitchFamily="2" charset="-122"/>
                <a:ea typeface="华文仿宋" panose="02010600040101010101" pitchFamily="2" charset="-122"/>
                <a:cs typeface="+mn-cs"/>
              </a:rPr>
              <a:t>‹#›</a:t>
            </a:fld>
            <a:endParaRPr lang="en-US" altLang="zh-CN" strike="noStrike" noProof="1">
              <a:solidFill>
                <a:srgbClr val="BFBFBF"/>
              </a:solidFill>
              <a:latin typeface="华文仿宋" panose="02010600040101010101" pitchFamily="2" charset="-122"/>
              <a:ea typeface="华文仿宋" panose="02010600040101010101" pitchFamily="2" charset="-122"/>
            </a:endParaRPr>
          </a:p>
        </p:txBody>
      </p:sp>
      <p:pic>
        <p:nvPicPr>
          <p:cNvPr id="7" name="图片 6" descr="水印"/>
          <p:cNvPicPr>
            <a:picLocks noChangeAspect="1"/>
          </p:cNvPicPr>
          <p:nvPr userDrawn="1"/>
        </p:nvPicPr>
        <p:blipFill>
          <a:blip r:embed="rId2"/>
          <a:stretch>
            <a:fillRect/>
          </a:stretch>
        </p:blipFill>
        <p:spPr>
          <a:xfrm>
            <a:off x="10025824" y="333375"/>
            <a:ext cx="2159350" cy="41275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8" Type="http://schemas.openxmlformats.org/officeDocument/2006/relationships/diagramData" Target="../diagrams/data5.xml"/><Relationship Id="rId3" Type="http://schemas.openxmlformats.org/officeDocument/2006/relationships/diagramLayout" Target="../diagrams/layout4.xml"/><Relationship Id="rId7" Type="http://schemas.openxmlformats.org/officeDocument/2006/relationships/image" Target="../media/image17.png"/><Relationship Id="rId12" Type="http://schemas.microsoft.com/office/2007/relationships/diagramDrawing" Target="../diagrams/drawing5.xml"/><Relationship Id="rId2" Type="http://schemas.openxmlformats.org/officeDocument/2006/relationships/diagramData" Target="../diagrams/data4.xml"/><Relationship Id="rId1" Type="http://schemas.openxmlformats.org/officeDocument/2006/relationships/slideLayout" Target="../slideLayouts/slideLayout5.xml"/><Relationship Id="rId6" Type="http://schemas.microsoft.com/office/2007/relationships/diagramDrawing" Target="../diagrams/drawing4.xml"/><Relationship Id="rId11" Type="http://schemas.openxmlformats.org/officeDocument/2006/relationships/diagramColors" Target="../diagrams/colors5.xml"/><Relationship Id="rId5" Type="http://schemas.openxmlformats.org/officeDocument/2006/relationships/diagramColors" Target="../diagrams/colors4.xml"/><Relationship Id="rId10" Type="http://schemas.openxmlformats.org/officeDocument/2006/relationships/diagramQuickStyle" Target="../diagrams/quickStyle5.xml"/><Relationship Id="rId4" Type="http://schemas.openxmlformats.org/officeDocument/2006/relationships/diagramQuickStyle" Target="../diagrams/quickStyle4.xml"/><Relationship Id="rId9" Type="http://schemas.openxmlformats.org/officeDocument/2006/relationships/diagramLayout" Target="../diagrams/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5.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5.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8" Type="http://schemas.openxmlformats.org/officeDocument/2006/relationships/diagramLayout" Target="../diagrams/layout7.xml"/><Relationship Id="rId13" Type="http://schemas.openxmlformats.org/officeDocument/2006/relationships/diagramLayout" Target="../diagrams/layout8.xml"/><Relationship Id="rId18" Type="http://schemas.openxmlformats.org/officeDocument/2006/relationships/diagramLayout" Target="../diagrams/layout9.xml"/><Relationship Id="rId3" Type="http://schemas.openxmlformats.org/officeDocument/2006/relationships/diagramLayout" Target="../diagrams/layout6.xml"/><Relationship Id="rId21" Type="http://schemas.microsoft.com/office/2007/relationships/diagramDrawing" Target="../diagrams/drawing9.xml"/><Relationship Id="rId7" Type="http://schemas.openxmlformats.org/officeDocument/2006/relationships/diagramData" Target="../diagrams/data7.xml"/><Relationship Id="rId12" Type="http://schemas.openxmlformats.org/officeDocument/2006/relationships/diagramData" Target="../diagrams/data8.xml"/><Relationship Id="rId17" Type="http://schemas.openxmlformats.org/officeDocument/2006/relationships/diagramData" Target="../diagrams/data9.xml"/><Relationship Id="rId2" Type="http://schemas.openxmlformats.org/officeDocument/2006/relationships/diagramData" Target="../diagrams/data6.xml"/><Relationship Id="rId16" Type="http://schemas.microsoft.com/office/2007/relationships/diagramDrawing" Target="../diagrams/drawing8.xml"/><Relationship Id="rId20" Type="http://schemas.openxmlformats.org/officeDocument/2006/relationships/diagramColors" Target="../diagrams/colors9.xml"/><Relationship Id="rId1" Type="http://schemas.openxmlformats.org/officeDocument/2006/relationships/slideLayout" Target="../slideLayouts/slideLayout5.xml"/><Relationship Id="rId6" Type="http://schemas.microsoft.com/office/2007/relationships/diagramDrawing" Target="../diagrams/drawing6.xml"/><Relationship Id="rId11" Type="http://schemas.microsoft.com/office/2007/relationships/diagramDrawing" Target="../diagrams/drawing7.xml"/><Relationship Id="rId24" Type="http://schemas.openxmlformats.org/officeDocument/2006/relationships/image" Target="../media/image28.png"/><Relationship Id="rId5" Type="http://schemas.openxmlformats.org/officeDocument/2006/relationships/diagramColors" Target="../diagrams/colors6.xml"/><Relationship Id="rId15" Type="http://schemas.openxmlformats.org/officeDocument/2006/relationships/diagramColors" Target="../diagrams/colors8.xml"/><Relationship Id="rId23" Type="http://schemas.openxmlformats.org/officeDocument/2006/relationships/image" Target="../media/image27.png"/><Relationship Id="rId10" Type="http://schemas.openxmlformats.org/officeDocument/2006/relationships/diagramColors" Target="../diagrams/colors7.xml"/><Relationship Id="rId19" Type="http://schemas.openxmlformats.org/officeDocument/2006/relationships/diagramQuickStyle" Target="../diagrams/quickStyle9.xml"/><Relationship Id="rId4" Type="http://schemas.openxmlformats.org/officeDocument/2006/relationships/diagramQuickStyle" Target="../diagrams/quickStyle6.xml"/><Relationship Id="rId9" Type="http://schemas.openxmlformats.org/officeDocument/2006/relationships/diagramQuickStyle" Target="../diagrams/quickStyle7.xml"/><Relationship Id="rId14" Type="http://schemas.openxmlformats.org/officeDocument/2006/relationships/diagramQuickStyle" Target="../diagrams/quickStyle8.xml"/><Relationship Id="rId22" Type="http://schemas.openxmlformats.org/officeDocument/2006/relationships/image" Target="../media/image2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image" Target="../media/image29.png"/><Relationship Id="rId1" Type="http://schemas.openxmlformats.org/officeDocument/2006/relationships/slideLayout" Target="../slideLayouts/slideLayout5.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5.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8" Type="http://schemas.openxmlformats.org/officeDocument/2006/relationships/diagramLayout" Target="../diagrams/layout12.xml"/><Relationship Id="rId3" Type="http://schemas.openxmlformats.org/officeDocument/2006/relationships/diagramLayout" Target="../diagrams/layout11.xml"/><Relationship Id="rId7" Type="http://schemas.openxmlformats.org/officeDocument/2006/relationships/diagramData" Target="../diagrams/data12.xml"/><Relationship Id="rId2" Type="http://schemas.openxmlformats.org/officeDocument/2006/relationships/diagramData" Target="../diagrams/data11.xml"/><Relationship Id="rId1" Type="http://schemas.openxmlformats.org/officeDocument/2006/relationships/slideLayout" Target="../slideLayouts/slideLayout5.xml"/><Relationship Id="rId6" Type="http://schemas.microsoft.com/office/2007/relationships/diagramDrawing" Target="../diagrams/drawing11.xml"/><Relationship Id="rId11" Type="http://schemas.microsoft.com/office/2007/relationships/diagramDrawing" Target="../diagrams/drawing12.xml"/><Relationship Id="rId5" Type="http://schemas.openxmlformats.org/officeDocument/2006/relationships/diagramColors" Target="../diagrams/colors11.xml"/><Relationship Id="rId10" Type="http://schemas.openxmlformats.org/officeDocument/2006/relationships/diagramColors" Target="../diagrams/colors12.xml"/><Relationship Id="rId4" Type="http://schemas.openxmlformats.org/officeDocument/2006/relationships/diagramQuickStyle" Target="../diagrams/quickStyle11.xml"/><Relationship Id="rId9" Type="http://schemas.openxmlformats.org/officeDocument/2006/relationships/diagramQuickStyle" Target="../diagrams/quickStyle12.xml"/></Relationships>
</file>

<file path=ppt/slides/_rels/slide2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4.png"/><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5.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5.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9.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diagramLayout" Target="../diagrams/layout3.xml"/><Relationship Id="rId7" Type="http://schemas.openxmlformats.org/officeDocument/2006/relationships/image" Target="../media/image14.png"/><Relationship Id="rId2" Type="http://schemas.openxmlformats.org/officeDocument/2006/relationships/diagramData" Target="../diagrams/data3.xml"/><Relationship Id="rId1" Type="http://schemas.openxmlformats.org/officeDocument/2006/relationships/slideLayout" Target="../slideLayouts/slideLayout5.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120"/>
          <p:cNvGrpSpPr/>
          <p:nvPr/>
        </p:nvGrpSpPr>
        <p:grpSpPr>
          <a:xfrm>
            <a:off x="3455988" y="1781175"/>
            <a:ext cx="4718050" cy="4316413"/>
            <a:chOff x="762000" y="1433513"/>
            <a:chExt cx="4708526" cy="4462463"/>
          </a:xfrm>
        </p:grpSpPr>
        <p:sp>
          <p:nvSpPr>
            <p:cNvPr id="9218" name="Freeform 5"/>
            <p:cNvSpPr/>
            <p:nvPr/>
          </p:nvSpPr>
          <p:spPr>
            <a:xfrm>
              <a:off x="1304925" y="5799138"/>
              <a:ext cx="3541713" cy="96838"/>
            </a:xfrm>
            <a:custGeom>
              <a:avLst/>
              <a:gdLst/>
              <a:ahLst/>
              <a:cxnLst>
                <a:cxn ang="0">
                  <a:pos x="0" y="0"/>
                </a:cxn>
                <a:cxn ang="0">
                  <a:pos x="0" y="32279"/>
                </a:cxn>
                <a:cxn ang="0">
                  <a:pos x="64571" y="96838"/>
                </a:cxn>
                <a:cxn ang="0">
                  <a:pos x="3475528" y="96838"/>
                </a:cxn>
                <a:cxn ang="0">
                  <a:pos x="3541713" y="32279"/>
                </a:cxn>
                <a:cxn ang="0">
                  <a:pos x="3541713" y="0"/>
                </a:cxn>
                <a:cxn ang="0">
                  <a:pos x="0" y="0"/>
                </a:cxn>
              </a:cxnLst>
              <a:rect l="0" t="0" r="0" b="0"/>
              <a:pathLst>
                <a:path w="2194" h="60">
                  <a:moveTo>
                    <a:pt x="0" y="0"/>
                  </a:moveTo>
                  <a:cubicBezTo>
                    <a:pt x="0" y="20"/>
                    <a:pt x="0" y="20"/>
                    <a:pt x="0" y="20"/>
                  </a:cubicBezTo>
                  <a:cubicBezTo>
                    <a:pt x="0" y="42"/>
                    <a:pt x="18" y="60"/>
                    <a:pt x="40" y="60"/>
                  </a:cubicBezTo>
                  <a:cubicBezTo>
                    <a:pt x="2153" y="60"/>
                    <a:pt x="2153" y="60"/>
                    <a:pt x="2153" y="60"/>
                  </a:cubicBezTo>
                  <a:cubicBezTo>
                    <a:pt x="2176" y="60"/>
                    <a:pt x="2194" y="42"/>
                    <a:pt x="2194" y="20"/>
                  </a:cubicBezTo>
                  <a:cubicBezTo>
                    <a:pt x="2194" y="0"/>
                    <a:pt x="2194" y="0"/>
                    <a:pt x="2194" y="0"/>
                  </a:cubicBezTo>
                  <a:lnTo>
                    <a:pt x="0" y="0"/>
                  </a:lnTo>
                  <a:close/>
                </a:path>
              </a:pathLst>
            </a:custGeom>
            <a:solidFill>
              <a:schemeClr val="tx2"/>
            </a:solidFill>
            <a:ln w="9525">
              <a:noFill/>
            </a:ln>
          </p:spPr>
          <p:txBody>
            <a:bodyPr/>
            <a:lstStyle/>
            <a:p>
              <a:endParaRPr lang="zh-CN" altLang="en-US"/>
            </a:p>
          </p:txBody>
        </p:sp>
        <p:sp>
          <p:nvSpPr>
            <p:cNvPr id="9219" name="Freeform 6"/>
            <p:cNvSpPr/>
            <p:nvPr/>
          </p:nvSpPr>
          <p:spPr>
            <a:xfrm>
              <a:off x="1622425" y="3844926"/>
              <a:ext cx="2906713" cy="1879600"/>
            </a:xfrm>
            <a:custGeom>
              <a:avLst/>
              <a:gdLst/>
              <a:ahLst/>
              <a:cxnLst>
                <a:cxn ang="0">
                  <a:pos x="2906713" y="1879600"/>
                </a:cxn>
                <a:cxn ang="0">
                  <a:pos x="2906713" y="66149"/>
                </a:cxn>
                <a:cxn ang="0">
                  <a:pos x="2838965" y="0"/>
                </a:cxn>
                <a:cxn ang="0">
                  <a:pos x="66135" y="0"/>
                </a:cxn>
                <a:cxn ang="0">
                  <a:pos x="0" y="66149"/>
                </a:cxn>
                <a:cxn ang="0">
                  <a:pos x="0" y="1879600"/>
                </a:cxn>
                <a:cxn ang="0">
                  <a:pos x="2906713" y="1879600"/>
                </a:cxn>
              </a:cxnLst>
              <a:rect l="0" t="0" r="0" b="0"/>
              <a:pathLst>
                <a:path w="1802" h="1165">
                  <a:moveTo>
                    <a:pt x="1802" y="1165"/>
                  </a:moveTo>
                  <a:cubicBezTo>
                    <a:pt x="1802" y="41"/>
                    <a:pt x="1802" y="41"/>
                    <a:pt x="1802" y="41"/>
                  </a:cubicBezTo>
                  <a:cubicBezTo>
                    <a:pt x="1802" y="18"/>
                    <a:pt x="1783" y="0"/>
                    <a:pt x="1760" y="0"/>
                  </a:cubicBezTo>
                  <a:cubicBezTo>
                    <a:pt x="41" y="0"/>
                    <a:pt x="41" y="0"/>
                    <a:pt x="41" y="0"/>
                  </a:cubicBezTo>
                  <a:cubicBezTo>
                    <a:pt x="18" y="0"/>
                    <a:pt x="0" y="18"/>
                    <a:pt x="0" y="41"/>
                  </a:cubicBezTo>
                  <a:cubicBezTo>
                    <a:pt x="0" y="1165"/>
                    <a:pt x="0" y="1165"/>
                    <a:pt x="0" y="1165"/>
                  </a:cubicBezTo>
                  <a:lnTo>
                    <a:pt x="1802" y="1165"/>
                  </a:lnTo>
                  <a:close/>
                </a:path>
              </a:pathLst>
            </a:custGeom>
            <a:solidFill>
              <a:schemeClr val="tx2"/>
            </a:solidFill>
            <a:ln w="9525">
              <a:noFill/>
            </a:ln>
          </p:spPr>
          <p:txBody>
            <a:bodyPr/>
            <a:lstStyle/>
            <a:p>
              <a:endParaRPr lang="zh-CN" altLang="en-US"/>
            </a:p>
          </p:txBody>
        </p:sp>
        <p:sp>
          <p:nvSpPr>
            <p:cNvPr id="7" name="Freeform 7"/>
            <p:cNvSpPr/>
            <p:nvPr/>
          </p:nvSpPr>
          <p:spPr bwMode="auto">
            <a:xfrm>
              <a:off x="1253132" y="5723648"/>
              <a:ext cx="3643879" cy="119809"/>
            </a:xfrm>
            <a:custGeom>
              <a:avLst/>
              <a:gdLst>
                <a:gd name="T0" fmla="*/ 0 w 2259"/>
                <a:gd name="T1" fmla="*/ 0 h 75"/>
                <a:gd name="T2" fmla="*/ 0 w 2259"/>
                <a:gd name="T3" fmla="*/ 24 h 75"/>
                <a:gd name="T4" fmla="*/ 42 w 2259"/>
                <a:gd name="T5" fmla="*/ 75 h 75"/>
                <a:gd name="T6" fmla="*/ 2218 w 2259"/>
                <a:gd name="T7" fmla="*/ 75 h 75"/>
                <a:gd name="T8" fmla="*/ 2259 w 2259"/>
                <a:gd name="T9" fmla="*/ 24 h 75"/>
                <a:gd name="T10" fmla="*/ 2259 w 2259"/>
                <a:gd name="T11" fmla="*/ 0 h 75"/>
                <a:gd name="T12" fmla="*/ 0 w 2259"/>
                <a:gd name="T13" fmla="*/ 0 h 75"/>
              </a:gdLst>
              <a:ahLst/>
              <a:cxnLst>
                <a:cxn ang="0">
                  <a:pos x="T0" y="T1"/>
                </a:cxn>
                <a:cxn ang="0">
                  <a:pos x="T2" y="T3"/>
                </a:cxn>
                <a:cxn ang="0">
                  <a:pos x="T4" y="T5"/>
                </a:cxn>
                <a:cxn ang="0">
                  <a:pos x="T6" y="T7"/>
                </a:cxn>
                <a:cxn ang="0">
                  <a:pos x="T8" y="T9"/>
                </a:cxn>
                <a:cxn ang="0">
                  <a:pos x="T10" y="T11"/>
                </a:cxn>
                <a:cxn ang="0">
                  <a:pos x="T12" y="T13"/>
                </a:cxn>
              </a:cxnLst>
              <a:rect l="0" t="0" r="r" b="b"/>
              <a:pathLst>
                <a:path w="2259" h="75">
                  <a:moveTo>
                    <a:pt x="0" y="0"/>
                  </a:moveTo>
                  <a:cubicBezTo>
                    <a:pt x="0" y="24"/>
                    <a:pt x="0" y="24"/>
                    <a:pt x="0" y="24"/>
                  </a:cubicBezTo>
                  <a:cubicBezTo>
                    <a:pt x="0" y="52"/>
                    <a:pt x="19" y="75"/>
                    <a:pt x="42" y="75"/>
                  </a:cubicBezTo>
                  <a:cubicBezTo>
                    <a:pt x="2218" y="75"/>
                    <a:pt x="2218" y="75"/>
                    <a:pt x="2218" y="75"/>
                  </a:cubicBezTo>
                  <a:cubicBezTo>
                    <a:pt x="2241" y="75"/>
                    <a:pt x="2259" y="52"/>
                    <a:pt x="2259" y="24"/>
                  </a:cubicBezTo>
                  <a:cubicBezTo>
                    <a:pt x="2259" y="0"/>
                    <a:pt x="2259" y="0"/>
                    <a:pt x="2259" y="0"/>
                  </a:cubicBezTo>
                  <a:lnTo>
                    <a:pt x="0" y="0"/>
                  </a:lnTo>
                  <a:close/>
                </a:path>
              </a:pathLst>
            </a:custGeom>
            <a:solidFill>
              <a:schemeClr val="tx2">
                <a:lumMod val="20000"/>
                <a:lumOff val="80000"/>
              </a:schemeClr>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9221" name="Freeform 8"/>
            <p:cNvSpPr/>
            <p:nvPr/>
          </p:nvSpPr>
          <p:spPr>
            <a:xfrm>
              <a:off x="2776538" y="5722938"/>
              <a:ext cx="598488" cy="52388"/>
            </a:xfrm>
            <a:custGeom>
              <a:avLst/>
              <a:gdLst/>
              <a:ahLst/>
              <a:cxnLst>
                <a:cxn ang="0">
                  <a:pos x="0" y="0"/>
                </a:cxn>
                <a:cxn ang="0">
                  <a:pos x="58231" y="52388"/>
                </a:cxn>
                <a:cxn ang="0">
                  <a:pos x="540257" y="52388"/>
                </a:cxn>
                <a:cxn ang="0">
                  <a:pos x="598488" y="0"/>
                </a:cxn>
                <a:cxn ang="0">
                  <a:pos x="0" y="0"/>
                </a:cxn>
              </a:cxnLst>
              <a:rect l="0" t="0" r="0" b="0"/>
              <a:pathLst>
                <a:path w="370" h="32">
                  <a:moveTo>
                    <a:pt x="0" y="0"/>
                  </a:moveTo>
                  <a:cubicBezTo>
                    <a:pt x="2" y="18"/>
                    <a:pt x="17" y="32"/>
                    <a:pt x="36" y="32"/>
                  </a:cubicBezTo>
                  <a:cubicBezTo>
                    <a:pt x="334" y="32"/>
                    <a:pt x="334" y="32"/>
                    <a:pt x="334" y="32"/>
                  </a:cubicBezTo>
                  <a:cubicBezTo>
                    <a:pt x="353" y="32"/>
                    <a:pt x="368" y="18"/>
                    <a:pt x="370" y="0"/>
                  </a:cubicBezTo>
                  <a:lnTo>
                    <a:pt x="0" y="0"/>
                  </a:lnTo>
                  <a:close/>
                </a:path>
              </a:pathLst>
            </a:custGeom>
            <a:solidFill>
              <a:srgbClr val="E5E5E5"/>
            </a:solidFill>
            <a:ln w="9525">
              <a:noFill/>
            </a:ln>
          </p:spPr>
          <p:txBody>
            <a:bodyPr/>
            <a:lstStyle/>
            <a:p>
              <a:endParaRPr lang="zh-CN" altLang="en-US"/>
            </a:p>
          </p:txBody>
        </p:sp>
        <p:sp>
          <p:nvSpPr>
            <p:cNvPr id="9222" name="Rectangle 9"/>
            <p:cNvSpPr/>
            <p:nvPr/>
          </p:nvSpPr>
          <p:spPr>
            <a:xfrm>
              <a:off x="1735138" y="3973513"/>
              <a:ext cx="2681288" cy="1624013"/>
            </a:xfrm>
            <a:prstGeom prst="rect">
              <a:avLst/>
            </a:prstGeom>
            <a:solidFill>
              <a:srgbClr val="F1F1F1"/>
            </a:solidFill>
            <a:ln w="9525">
              <a:noFill/>
            </a:ln>
          </p:spPr>
          <p:txBody>
            <a:bodyPr lIns="121920" tIns="60960" rIns="121920" bIns="60960" anchor="t"/>
            <a:lstStyle/>
            <a:p>
              <a:endParaRPr lang="en-US" altLang="zh-CN" sz="2400" dirty="0">
                <a:latin typeface="Calibri" panose="020F0502020204030204" pitchFamily="34" charset="0"/>
                <a:ea typeface="宋体" panose="02010600030101010101" pitchFamily="2" charset="-122"/>
              </a:endParaRPr>
            </a:p>
          </p:txBody>
        </p:sp>
        <p:sp>
          <p:nvSpPr>
            <p:cNvPr id="10" name="Oval 10"/>
            <p:cNvSpPr>
              <a:spLocks noChangeArrowheads="1"/>
            </p:cNvSpPr>
            <p:nvPr/>
          </p:nvSpPr>
          <p:spPr bwMode="auto">
            <a:xfrm>
              <a:off x="3038632" y="3865793"/>
              <a:ext cx="95058" cy="96832"/>
            </a:xfrm>
            <a:prstGeom prst="ellipse">
              <a:avLst/>
            </a:prstGeom>
            <a:solidFill>
              <a:schemeClr val="tx2">
                <a:lumMod val="75000"/>
              </a:schemeClr>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1" name="Oval 11"/>
            <p:cNvSpPr>
              <a:spLocks noChangeArrowheads="1"/>
            </p:cNvSpPr>
            <p:nvPr/>
          </p:nvSpPr>
          <p:spPr bwMode="auto">
            <a:xfrm>
              <a:off x="3057644" y="3885488"/>
              <a:ext cx="57035" cy="55801"/>
            </a:xfrm>
            <a:prstGeom prst="ellipse">
              <a:avLst/>
            </a:prstGeom>
            <a:solidFill>
              <a:schemeClr val="tx2">
                <a:lumMod val="40000"/>
                <a:lumOff val="60000"/>
              </a:schemeClr>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2" name="Oval 12"/>
            <p:cNvSpPr>
              <a:spLocks noChangeArrowheads="1"/>
            </p:cNvSpPr>
            <p:nvPr/>
          </p:nvSpPr>
          <p:spPr bwMode="auto">
            <a:xfrm>
              <a:off x="3057644" y="3890412"/>
              <a:ext cx="52282" cy="50877"/>
            </a:xfrm>
            <a:prstGeom prst="ellipse">
              <a:avLst/>
            </a:prstGeom>
            <a:solidFill>
              <a:schemeClr val="tx2">
                <a:lumMod val="20000"/>
                <a:lumOff val="80000"/>
              </a:schemeClr>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9226" name="Oval 13"/>
            <p:cNvSpPr/>
            <p:nvPr/>
          </p:nvSpPr>
          <p:spPr>
            <a:xfrm>
              <a:off x="3086100" y="3897313"/>
              <a:ext cx="17463" cy="17463"/>
            </a:xfrm>
            <a:prstGeom prst="ellipse">
              <a:avLst/>
            </a:prstGeom>
            <a:solidFill>
              <a:srgbClr val="E5E5E5"/>
            </a:solidFill>
            <a:ln w="9525">
              <a:noFill/>
            </a:ln>
          </p:spPr>
          <p:txBody>
            <a:bodyPr lIns="121920" tIns="60960" rIns="121920" bIns="60960" anchor="t"/>
            <a:lstStyle/>
            <a:p>
              <a:endParaRPr lang="en-US" altLang="zh-CN" sz="2400" dirty="0">
                <a:latin typeface="Calibri" panose="020F0502020204030204" pitchFamily="34" charset="0"/>
                <a:ea typeface="宋体" panose="02010600030101010101" pitchFamily="2" charset="-122"/>
              </a:endParaRPr>
            </a:p>
          </p:txBody>
        </p:sp>
        <p:sp>
          <p:nvSpPr>
            <p:cNvPr id="14" name="Freeform 14"/>
            <p:cNvSpPr/>
            <p:nvPr/>
          </p:nvSpPr>
          <p:spPr bwMode="auto">
            <a:xfrm>
              <a:off x="2024683" y="2567593"/>
              <a:ext cx="1839367" cy="2860637"/>
            </a:xfrm>
            <a:custGeom>
              <a:avLst/>
              <a:gdLst>
                <a:gd name="T0" fmla="*/ 813 w 1140"/>
                <a:gd name="T1" fmla="*/ 45 h 1774"/>
                <a:gd name="T2" fmla="*/ 759 w 1140"/>
                <a:gd name="T3" fmla="*/ 0 h 1774"/>
                <a:gd name="T4" fmla="*/ 759 w 1140"/>
                <a:gd name="T5" fmla="*/ 0 h 1774"/>
                <a:gd name="T6" fmla="*/ 792 w 1140"/>
                <a:gd name="T7" fmla="*/ 27 h 1774"/>
                <a:gd name="T8" fmla="*/ 759 w 1140"/>
                <a:gd name="T9" fmla="*/ 0 h 1774"/>
                <a:gd name="T10" fmla="*/ 759 w 1140"/>
                <a:gd name="T11" fmla="*/ 0 h 1774"/>
                <a:gd name="T12" fmla="*/ 759 w 1140"/>
                <a:gd name="T13" fmla="*/ 0 h 1774"/>
                <a:gd name="T14" fmla="*/ 765 w 1140"/>
                <a:gd name="T15" fmla="*/ 4 h 1774"/>
                <a:gd name="T16" fmla="*/ 749 w 1140"/>
                <a:gd name="T17" fmla="*/ 11 h 1774"/>
                <a:gd name="T18" fmla="*/ 500 w 1140"/>
                <a:gd name="T19" fmla="*/ 266 h 1774"/>
                <a:gd name="T20" fmla="*/ 309 w 1140"/>
                <a:gd name="T21" fmla="*/ 454 h 1774"/>
                <a:gd name="T22" fmla="*/ 62 w 1140"/>
                <a:gd name="T23" fmla="*/ 790 h 1774"/>
                <a:gd name="T24" fmla="*/ 0 w 1140"/>
                <a:gd name="T25" fmla="*/ 1037 h 1774"/>
                <a:gd name="T26" fmla="*/ 85 w 1140"/>
                <a:gd name="T27" fmla="*/ 1297 h 1774"/>
                <a:gd name="T28" fmla="*/ 437 w 1140"/>
                <a:gd name="T29" fmla="*/ 1565 h 1774"/>
                <a:gd name="T30" fmla="*/ 804 w 1140"/>
                <a:gd name="T31" fmla="*/ 1700 h 1774"/>
                <a:gd name="T32" fmla="*/ 880 w 1140"/>
                <a:gd name="T33" fmla="*/ 1719 h 1774"/>
                <a:gd name="T34" fmla="*/ 1076 w 1140"/>
                <a:gd name="T35" fmla="*/ 1767 h 1774"/>
                <a:gd name="T36" fmla="*/ 1101 w 1140"/>
                <a:gd name="T37" fmla="*/ 1773 h 1774"/>
                <a:gd name="T38" fmla="*/ 1140 w 1140"/>
                <a:gd name="T39" fmla="*/ 1637 h 1774"/>
                <a:gd name="T40" fmla="*/ 1070 w 1140"/>
                <a:gd name="T41" fmla="*/ 1620 h 1774"/>
                <a:gd name="T42" fmla="*/ 867 w 1140"/>
                <a:gd name="T43" fmla="*/ 1570 h 1774"/>
                <a:gd name="T44" fmla="*/ 842 w 1140"/>
                <a:gd name="T45" fmla="*/ 1564 h 1774"/>
                <a:gd name="T46" fmla="*/ 839 w 1140"/>
                <a:gd name="T47" fmla="*/ 1563 h 1774"/>
                <a:gd name="T48" fmla="*/ 839 w 1140"/>
                <a:gd name="T49" fmla="*/ 1564 h 1774"/>
                <a:gd name="T50" fmla="*/ 839 w 1140"/>
                <a:gd name="T51" fmla="*/ 1563 h 1774"/>
                <a:gd name="T52" fmla="*/ 839 w 1140"/>
                <a:gd name="T53" fmla="*/ 1563 h 1774"/>
                <a:gd name="T54" fmla="*/ 321 w 1140"/>
                <a:gd name="T55" fmla="*/ 1334 h 1774"/>
                <a:gd name="T56" fmla="*/ 162 w 1140"/>
                <a:gd name="T57" fmla="*/ 1146 h 1774"/>
                <a:gd name="T58" fmla="*/ 154 w 1140"/>
                <a:gd name="T59" fmla="*/ 944 h 1774"/>
                <a:gd name="T60" fmla="*/ 320 w 1140"/>
                <a:gd name="T61" fmla="*/ 654 h 1774"/>
                <a:gd name="T62" fmla="*/ 541 w 1140"/>
                <a:gd name="T63" fmla="*/ 423 h 1774"/>
                <a:gd name="T64" fmla="*/ 819 w 1140"/>
                <a:gd name="T65" fmla="*/ 143 h 1774"/>
                <a:gd name="T66" fmla="*/ 868 w 1140"/>
                <a:gd name="T67" fmla="*/ 90 h 1774"/>
                <a:gd name="T68" fmla="*/ 759 w 1140"/>
                <a:gd name="T69" fmla="*/ 0 h 1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40" h="1774">
                  <a:moveTo>
                    <a:pt x="759" y="0"/>
                  </a:moveTo>
                  <a:cubicBezTo>
                    <a:pt x="813" y="45"/>
                    <a:pt x="813" y="45"/>
                    <a:pt x="813" y="45"/>
                  </a:cubicBezTo>
                  <a:cubicBezTo>
                    <a:pt x="759" y="0"/>
                    <a:pt x="759" y="0"/>
                    <a:pt x="759" y="0"/>
                  </a:cubicBezTo>
                  <a:cubicBezTo>
                    <a:pt x="759" y="0"/>
                    <a:pt x="759" y="0"/>
                    <a:pt x="759" y="0"/>
                  </a:cubicBezTo>
                  <a:cubicBezTo>
                    <a:pt x="813" y="45"/>
                    <a:pt x="813" y="45"/>
                    <a:pt x="813" y="45"/>
                  </a:cubicBezTo>
                  <a:cubicBezTo>
                    <a:pt x="759" y="0"/>
                    <a:pt x="759" y="0"/>
                    <a:pt x="759" y="0"/>
                  </a:cubicBezTo>
                  <a:cubicBezTo>
                    <a:pt x="759" y="0"/>
                    <a:pt x="759" y="0"/>
                    <a:pt x="759" y="0"/>
                  </a:cubicBezTo>
                  <a:cubicBezTo>
                    <a:pt x="792" y="27"/>
                    <a:pt x="792" y="27"/>
                    <a:pt x="792" y="27"/>
                  </a:cubicBezTo>
                  <a:cubicBezTo>
                    <a:pt x="759" y="0"/>
                    <a:pt x="759" y="0"/>
                    <a:pt x="759" y="0"/>
                  </a:cubicBezTo>
                  <a:cubicBezTo>
                    <a:pt x="759" y="0"/>
                    <a:pt x="759" y="0"/>
                    <a:pt x="759" y="0"/>
                  </a:cubicBezTo>
                  <a:cubicBezTo>
                    <a:pt x="792" y="27"/>
                    <a:pt x="792" y="27"/>
                    <a:pt x="792" y="27"/>
                  </a:cubicBezTo>
                  <a:cubicBezTo>
                    <a:pt x="759" y="0"/>
                    <a:pt x="759" y="0"/>
                    <a:pt x="759" y="0"/>
                  </a:cubicBezTo>
                  <a:cubicBezTo>
                    <a:pt x="765" y="4"/>
                    <a:pt x="765" y="4"/>
                    <a:pt x="765" y="4"/>
                  </a:cubicBezTo>
                  <a:cubicBezTo>
                    <a:pt x="759" y="0"/>
                    <a:pt x="759" y="0"/>
                    <a:pt x="759" y="0"/>
                  </a:cubicBezTo>
                  <a:cubicBezTo>
                    <a:pt x="759" y="0"/>
                    <a:pt x="759" y="0"/>
                    <a:pt x="759" y="0"/>
                  </a:cubicBezTo>
                  <a:cubicBezTo>
                    <a:pt x="765" y="4"/>
                    <a:pt x="765" y="4"/>
                    <a:pt x="765" y="4"/>
                  </a:cubicBezTo>
                  <a:cubicBezTo>
                    <a:pt x="759" y="0"/>
                    <a:pt x="759" y="0"/>
                    <a:pt x="759" y="0"/>
                  </a:cubicBezTo>
                  <a:cubicBezTo>
                    <a:pt x="759" y="0"/>
                    <a:pt x="757" y="3"/>
                    <a:pt x="749" y="11"/>
                  </a:cubicBezTo>
                  <a:cubicBezTo>
                    <a:pt x="738" y="23"/>
                    <a:pt x="717" y="46"/>
                    <a:pt x="677" y="87"/>
                  </a:cubicBezTo>
                  <a:cubicBezTo>
                    <a:pt x="638" y="127"/>
                    <a:pt x="582" y="185"/>
                    <a:pt x="500" y="266"/>
                  </a:cubicBezTo>
                  <a:cubicBezTo>
                    <a:pt x="484" y="282"/>
                    <a:pt x="465" y="301"/>
                    <a:pt x="443" y="322"/>
                  </a:cubicBezTo>
                  <a:cubicBezTo>
                    <a:pt x="404" y="359"/>
                    <a:pt x="357" y="404"/>
                    <a:pt x="309" y="454"/>
                  </a:cubicBezTo>
                  <a:cubicBezTo>
                    <a:pt x="273" y="491"/>
                    <a:pt x="236" y="532"/>
                    <a:pt x="201" y="576"/>
                  </a:cubicBezTo>
                  <a:cubicBezTo>
                    <a:pt x="148" y="642"/>
                    <a:pt x="99" y="713"/>
                    <a:pt x="62" y="790"/>
                  </a:cubicBezTo>
                  <a:cubicBezTo>
                    <a:pt x="43" y="829"/>
                    <a:pt x="28" y="868"/>
                    <a:pt x="17" y="910"/>
                  </a:cubicBezTo>
                  <a:cubicBezTo>
                    <a:pt x="6" y="951"/>
                    <a:pt x="0" y="993"/>
                    <a:pt x="0" y="1037"/>
                  </a:cubicBezTo>
                  <a:cubicBezTo>
                    <a:pt x="0" y="1068"/>
                    <a:pt x="3" y="1100"/>
                    <a:pt x="10" y="1132"/>
                  </a:cubicBezTo>
                  <a:cubicBezTo>
                    <a:pt x="23" y="1189"/>
                    <a:pt x="48" y="1244"/>
                    <a:pt x="85" y="1297"/>
                  </a:cubicBezTo>
                  <a:cubicBezTo>
                    <a:pt x="113" y="1337"/>
                    <a:pt x="149" y="1375"/>
                    <a:pt x="191" y="1411"/>
                  </a:cubicBezTo>
                  <a:cubicBezTo>
                    <a:pt x="255" y="1466"/>
                    <a:pt x="336" y="1517"/>
                    <a:pt x="437" y="1565"/>
                  </a:cubicBezTo>
                  <a:cubicBezTo>
                    <a:pt x="537" y="1613"/>
                    <a:pt x="657" y="1658"/>
                    <a:pt x="800" y="1699"/>
                  </a:cubicBezTo>
                  <a:cubicBezTo>
                    <a:pt x="802" y="1699"/>
                    <a:pt x="803" y="1699"/>
                    <a:pt x="804" y="1700"/>
                  </a:cubicBezTo>
                  <a:cubicBezTo>
                    <a:pt x="807" y="1701"/>
                    <a:pt x="810" y="1701"/>
                    <a:pt x="814" y="1702"/>
                  </a:cubicBezTo>
                  <a:cubicBezTo>
                    <a:pt x="828" y="1706"/>
                    <a:pt x="852" y="1712"/>
                    <a:pt x="880" y="1719"/>
                  </a:cubicBezTo>
                  <a:cubicBezTo>
                    <a:pt x="923" y="1729"/>
                    <a:pt x="976" y="1742"/>
                    <a:pt x="1019" y="1753"/>
                  </a:cubicBezTo>
                  <a:cubicBezTo>
                    <a:pt x="1041" y="1758"/>
                    <a:pt x="1061" y="1763"/>
                    <a:pt x="1076" y="1767"/>
                  </a:cubicBezTo>
                  <a:cubicBezTo>
                    <a:pt x="1084" y="1769"/>
                    <a:pt x="1090" y="1770"/>
                    <a:pt x="1095" y="1772"/>
                  </a:cubicBezTo>
                  <a:cubicBezTo>
                    <a:pt x="1097" y="1772"/>
                    <a:pt x="1099" y="1773"/>
                    <a:pt x="1101" y="1773"/>
                  </a:cubicBezTo>
                  <a:cubicBezTo>
                    <a:pt x="1102" y="1774"/>
                    <a:pt x="1104" y="1774"/>
                    <a:pt x="1104" y="1774"/>
                  </a:cubicBezTo>
                  <a:cubicBezTo>
                    <a:pt x="1140" y="1637"/>
                    <a:pt x="1140" y="1637"/>
                    <a:pt x="1140" y="1637"/>
                  </a:cubicBezTo>
                  <a:cubicBezTo>
                    <a:pt x="1138" y="1637"/>
                    <a:pt x="1136" y="1636"/>
                    <a:pt x="1133" y="1636"/>
                  </a:cubicBezTo>
                  <a:cubicBezTo>
                    <a:pt x="1121" y="1633"/>
                    <a:pt x="1098" y="1627"/>
                    <a:pt x="1070" y="1620"/>
                  </a:cubicBezTo>
                  <a:cubicBezTo>
                    <a:pt x="1027" y="1609"/>
                    <a:pt x="972" y="1596"/>
                    <a:pt x="926" y="1585"/>
                  </a:cubicBezTo>
                  <a:cubicBezTo>
                    <a:pt x="904" y="1579"/>
                    <a:pt x="883" y="1574"/>
                    <a:pt x="867" y="1570"/>
                  </a:cubicBezTo>
                  <a:cubicBezTo>
                    <a:pt x="859" y="1568"/>
                    <a:pt x="853" y="1566"/>
                    <a:pt x="848" y="1565"/>
                  </a:cubicBezTo>
                  <a:cubicBezTo>
                    <a:pt x="845" y="1565"/>
                    <a:pt x="843" y="1564"/>
                    <a:pt x="842" y="1564"/>
                  </a:cubicBezTo>
                  <a:cubicBezTo>
                    <a:pt x="841" y="1563"/>
                    <a:pt x="840" y="1563"/>
                    <a:pt x="840" y="1563"/>
                  </a:cubicBezTo>
                  <a:cubicBezTo>
                    <a:pt x="839" y="1563"/>
                    <a:pt x="839" y="1563"/>
                    <a:pt x="839" y="1563"/>
                  </a:cubicBezTo>
                  <a:cubicBezTo>
                    <a:pt x="839" y="1563"/>
                    <a:pt x="839" y="1563"/>
                    <a:pt x="839" y="1563"/>
                  </a:cubicBezTo>
                  <a:cubicBezTo>
                    <a:pt x="839" y="1564"/>
                    <a:pt x="839" y="1564"/>
                    <a:pt x="839" y="1564"/>
                  </a:cubicBezTo>
                  <a:cubicBezTo>
                    <a:pt x="839" y="1563"/>
                    <a:pt x="839" y="1563"/>
                    <a:pt x="839" y="1563"/>
                  </a:cubicBezTo>
                  <a:cubicBezTo>
                    <a:pt x="839" y="1563"/>
                    <a:pt x="839" y="1563"/>
                    <a:pt x="839" y="1563"/>
                  </a:cubicBezTo>
                  <a:cubicBezTo>
                    <a:pt x="839" y="1564"/>
                    <a:pt x="839" y="1564"/>
                    <a:pt x="839" y="1564"/>
                  </a:cubicBezTo>
                  <a:cubicBezTo>
                    <a:pt x="839" y="1563"/>
                    <a:pt x="839" y="1563"/>
                    <a:pt x="839" y="1563"/>
                  </a:cubicBezTo>
                  <a:cubicBezTo>
                    <a:pt x="700" y="1523"/>
                    <a:pt x="586" y="1480"/>
                    <a:pt x="493" y="1436"/>
                  </a:cubicBezTo>
                  <a:cubicBezTo>
                    <a:pt x="424" y="1402"/>
                    <a:pt x="367" y="1368"/>
                    <a:pt x="321" y="1334"/>
                  </a:cubicBezTo>
                  <a:cubicBezTo>
                    <a:pt x="286" y="1308"/>
                    <a:pt x="258" y="1282"/>
                    <a:pt x="234" y="1257"/>
                  </a:cubicBezTo>
                  <a:cubicBezTo>
                    <a:pt x="200" y="1219"/>
                    <a:pt x="177" y="1182"/>
                    <a:pt x="162" y="1146"/>
                  </a:cubicBezTo>
                  <a:cubicBezTo>
                    <a:pt x="148" y="1109"/>
                    <a:pt x="141" y="1073"/>
                    <a:pt x="141" y="1037"/>
                  </a:cubicBezTo>
                  <a:cubicBezTo>
                    <a:pt x="141" y="1006"/>
                    <a:pt x="146" y="975"/>
                    <a:pt x="154" y="944"/>
                  </a:cubicBezTo>
                  <a:cubicBezTo>
                    <a:pt x="169" y="889"/>
                    <a:pt x="196" y="832"/>
                    <a:pt x="231" y="776"/>
                  </a:cubicBezTo>
                  <a:cubicBezTo>
                    <a:pt x="257" y="734"/>
                    <a:pt x="287" y="693"/>
                    <a:pt x="320" y="654"/>
                  </a:cubicBezTo>
                  <a:cubicBezTo>
                    <a:pt x="369" y="594"/>
                    <a:pt x="422" y="539"/>
                    <a:pt x="471" y="491"/>
                  </a:cubicBezTo>
                  <a:cubicBezTo>
                    <a:pt x="496" y="466"/>
                    <a:pt x="520" y="444"/>
                    <a:pt x="541" y="423"/>
                  </a:cubicBezTo>
                  <a:cubicBezTo>
                    <a:pt x="563" y="402"/>
                    <a:pt x="583" y="383"/>
                    <a:pt x="600" y="366"/>
                  </a:cubicBezTo>
                  <a:cubicBezTo>
                    <a:pt x="715" y="251"/>
                    <a:pt x="782" y="183"/>
                    <a:pt x="819" y="143"/>
                  </a:cubicBezTo>
                  <a:cubicBezTo>
                    <a:pt x="838" y="123"/>
                    <a:pt x="850" y="111"/>
                    <a:pt x="857" y="103"/>
                  </a:cubicBezTo>
                  <a:cubicBezTo>
                    <a:pt x="864" y="95"/>
                    <a:pt x="867" y="92"/>
                    <a:pt x="868" y="90"/>
                  </a:cubicBezTo>
                  <a:cubicBezTo>
                    <a:pt x="759" y="0"/>
                    <a:pt x="759" y="0"/>
                    <a:pt x="759" y="0"/>
                  </a:cubicBezTo>
                  <a:cubicBezTo>
                    <a:pt x="759" y="0"/>
                    <a:pt x="759" y="0"/>
                    <a:pt x="759" y="0"/>
                  </a:cubicBezTo>
                </a:path>
              </a:pathLst>
            </a:custGeom>
            <a:solidFill>
              <a:schemeClr val="accent5"/>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5" name="Freeform 15"/>
            <p:cNvSpPr/>
            <p:nvPr/>
          </p:nvSpPr>
          <p:spPr bwMode="auto">
            <a:xfrm>
              <a:off x="1587417" y="4289226"/>
              <a:ext cx="2829552" cy="1308049"/>
            </a:xfrm>
            <a:custGeom>
              <a:avLst/>
              <a:gdLst>
                <a:gd name="T0" fmla="*/ 1753 w 1753"/>
                <a:gd name="T1" fmla="*/ 59 h 811"/>
                <a:gd name="T2" fmla="*/ 1499 w 1753"/>
                <a:gd name="T3" fmla="*/ 327 h 811"/>
                <a:gd name="T4" fmla="*/ 1505 w 1753"/>
                <a:gd name="T5" fmla="*/ 384 h 811"/>
                <a:gd name="T6" fmla="*/ 1464 w 1753"/>
                <a:gd name="T7" fmla="*/ 379 h 811"/>
                <a:gd name="T8" fmla="*/ 1448 w 1753"/>
                <a:gd name="T9" fmla="*/ 380 h 811"/>
                <a:gd name="T10" fmla="*/ 1457 w 1753"/>
                <a:gd name="T11" fmla="*/ 325 h 811"/>
                <a:gd name="T12" fmla="*/ 1278 w 1753"/>
                <a:gd name="T13" fmla="*/ 146 h 811"/>
                <a:gd name="T14" fmla="*/ 1106 w 1753"/>
                <a:gd name="T15" fmla="*/ 278 h 811"/>
                <a:gd name="T16" fmla="*/ 1043 w 1753"/>
                <a:gd name="T17" fmla="*/ 263 h 811"/>
                <a:gd name="T18" fmla="*/ 1045 w 1753"/>
                <a:gd name="T19" fmla="*/ 239 h 811"/>
                <a:gd name="T20" fmla="*/ 865 w 1753"/>
                <a:gd name="T21" fmla="*/ 59 h 811"/>
                <a:gd name="T22" fmla="*/ 689 w 1753"/>
                <a:gd name="T23" fmla="*/ 200 h 811"/>
                <a:gd name="T24" fmla="*/ 653 w 1753"/>
                <a:gd name="T25" fmla="*/ 183 h 811"/>
                <a:gd name="T26" fmla="*/ 653 w 1753"/>
                <a:gd name="T27" fmla="*/ 182 h 811"/>
                <a:gd name="T28" fmla="*/ 470 w 1753"/>
                <a:gd name="T29" fmla="*/ 0 h 811"/>
                <a:gd name="T30" fmla="*/ 288 w 1753"/>
                <a:gd name="T31" fmla="*/ 182 h 811"/>
                <a:gd name="T32" fmla="*/ 307 w 1753"/>
                <a:gd name="T33" fmla="*/ 263 h 811"/>
                <a:gd name="T34" fmla="*/ 297 w 1753"/>
                <a:gd name="T35" fmla="*/ 262 h 811"/>
                <a:gd name="T36" fmla="*/ 194 w 1753"/>
                <a:gd name="T37" fmla="*/ 364 h 811"/>
                <a:gd name="T38" fmla="*/ 211 w 1753"/>
                <a:gd name="T39" fmla="*/ 419 h 811"/>
                <a:gd name="T40" fmla="*/ 0 w 1753"/>
                <a:gd name="T41" fmla="*/ 640 h 811"/>
                <a:gd name="T42" fmla="*/ 81 w 1753"/>
                <a:gd name="T43" fmla="*/ 811 h 811"/>
                <a:gd name="T44" fmla="*/ 1753 w 1753"/>
                <a:gd name="T45" fmla="*/ 811 h 811"/>
                <a:gd name="T46" fmla="*/ 1753 w 1753"/>
                <a:gd name="T47" fmla="*/ 59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53" h="811">
                  <a:moveTo>
                    <a:pt x="1753" y="59"/>
                  </a:moveTo>
                  <a:cubicBezTo>
                    <a:pt x="1611" y="67"/>
                    <a:pt x="1499" y="184"/>
                    <a:pt x="1499" y="327"/>
                  </a:cubicBezTo>
                  <a:cubicBezTo>
                    <a:pt x="1499" y="346"/>
                    <a:pt x="1501" y="365"/>
                    <a:pt x="1505" y="384"/>
                  </a:cubicBezTo>
                  <a:cubicBezTo>
                    <a:pt x="1492" y="381"/>
                    <a:pt x="1478" y="379"/>
                    <a:pt x="1464" y="379"/>
                  </a:cubicBezTo>
                  <a:cubicBezTo>
                    <a:pt x="1459" y="379"/>
                    <a:pt x="1454" y="379"/>
                    <a:pt x="1448" y="380"/>
                  </a:cubicBezTo>
                  <a:cubicBezTo>
                    <a:pt x="1454" y="362"/>
                    <a:pt x="1457" y="344"/>
                    <a:pt x="1457" y="325"/>
                  </a:cubicBezTo>
                  <a:cubicBezTo>
                    <a:pt x="1457" y="226"/>
                    <a:pt x="1377" y="146"/>
                    <a:pt x="1278" y="146"/>
                  </a:cubicBezTo>
                  <a:cubicBezTo>
                    <a:pt x="1196" y="146"/>
                    <a:pt x="1126" y="202"/>
                    <a:pt x="1106" y="278"/>
                  </a:cubicBezTo>
                  <a:cubicBezTo>
                    <a:pt x="1087" y="269"/>
                    <a:pt x="1066" y="263"/>
                    <a:pt x="1043" y="263"/>
                  </a:cubicBezTo>
                  <a:cubicBezTo>
                    <a:pt x="1044" y="255"/>
                    <a:pt x="1045" y="247"/>
                    <a:pt x="1045" y="239"/>
                  </a:cubicBezTo>
                  <a:cubicBezTo>
                    <a:pt x="1045" y="139"/>
                    <a:pt x="964" y="59"/>
                    <a:pt x="865" y="59"/>
                  </a:cubicBezTo>
                  <a:cubicBezTo>
                    <a:pt x="779" y="59"/>
                    <a:pt x="707" y="119"/>
                    <a:pt x="689" y="200"/>
                  </a:cubicBezTo>
                  <a:cubicBezTo>
                    <a:pt x="679" y="191"/>
                    <a:pt x="667" y="185"/>
                    <a:pt x="653" y="183"/>
                  </a:cubicBezTo>
                  <a:cubicBezTo>
                    <a:pt x="653" y="182"/>
                    <a:pt x="653" y="182"/>
                    <a:pt x="653" y="182"/>
                  </a:cubicBezTo>
                  <a:cubicBezTo>
                    <a:pt x="653" y="82"/>
                    <a:pt x="571" y="0"/>
                    <a:pt x="470" y="0"/>
                  </a:cubicBezTo>
                  <a:cubicBezTo>
                    <a:pt x="370" y="0"/>
                    <a:pt x="288" y="82"/>
                    <a:pt x="288" y="182"/>
                  </a:cubicBezTo>
                  <a:cubicBezTo>
                    <a:pt x="288" y="211"/>
                    <a:pt x="295" y="239"/>
                    <a:pt x="307" y="263"/>
                  </a:cubicBezTo>
                  <a:cubicBezTo>
                    <a:pt x="304" y="263"/>
                    <a:pt x="300" y="262"/>
                    <a:pt x="297" y="262"/>
                  </a:cubicBezTo>
                  <a:cubicBezTo>
                    <a:pt x="240" y="262"/>
                    <a:pt x="194" y="308"/>
                    <a:pt x="194" y="364"/>
                  </a:cubicBezTo>
                  <a:cubicBezTo>
                    <a:pt x="194" y="385"/>
                    <a:pt x="200" y="404"/>
                    <a:pt x="211" y="419"/>
                  </a:cubicBezTo>
                  <a:cubicBezTo>
                    <a:pt x="93" y="425"/>
                    <a:pt x="0" y="521"/>
                    <a:pt x="0" y="640"/>
                  </a:cubicBezTo>
                  <a:cubicBezTo>
                    <a:pt x="0" y="709"/>
                    <a:pt x="32" y="770"/>
                    <a:pt x="81" y="811"/>
                  </a:cubicBezTo>
                  <a:cubicBezTo>
                    <a:pt x="1753" y="811"/>
                    <a:pt x="1753" y="811"/>
                    <a:pt x="1753" y="811"/>
                  </a:cubicBezTo>
                  <a:lnTo>
                    <a:pt x="1753" y="59"/>
                  </a:lnTo>
                  <a:close/>
                </a:path>
              </a:pathLst>
            </a:custGeom>
            <a:solidFill>
              <a:schemeClr val="accent5"/>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6" name="Freeform 16"/>
            <p:cNvSpPr/>
            <p:nvPr/>
          </p:nvSpPr>
          <p:spPr bwMode="auto">
            <a:xfrm>
              <a:off x="2057954" y="2587287"/>
              <a:ext cx="1406854" cy="2714569"/>
            </a:xfrm>
            <a:custGeom>
              <a:avLst/>
              <a:gdLst>
                <a:gd name="T0" fmla="*/ 754 w 872"/>
                <a:gd name="T1" fmla="*/ 1 h 1683"/>
                <a:gd name="T2" fmla="*/ 779 w 872"/>
                <a:gd name="T3" fmla="*/ 21 h 1683"/>
                <a:gd name="T4" fmla="*/ 754 w 872"/>
                <a:gd name="T5" fmla="*/ 0 h 1683"/>
                <a:gd name="T6" fmla="*/ 754 w 872"/>
                <a:gd name="T7" fmla="*/ 1 h 1683"/>
                <a:gd name="T8" fmla="*/ 779 w 872"/>
                <a:gd name="T9" fmla="*/ 21 h 1683"/>
                <a:gd name="T10" fmla="*/ 754 w 872"/>
                <a:gd name="T11" fmla="*/ 0 h 1683"/>
                <a:gd name="T12" fmla="*/ 754 w 872"/>
                <a:gd name="T13" fmla="*/ 0 h 1683"/>
                <a:gd name="T14" fmla="*/ 744 w 872"/>
                <a:gd name="T15" fmla="*/ 12 h 1683"/>
                <a:gd name="T16" fmla="*/ 494 w 872"/>
                <a:gd name="T17" fmla="*/ 268 h 1683"/>
                <a:gd name="T18" fmla="*/ 436 w 872"/>
                <a:gd name="T19" fmla="*/ 324 h 1683"/>
                <a:gd name="T20" fmla="*/ 303 w 872"/>
                <a:gd name="T21" fmla="*/ 455 h 1683"/>
                <a:gd name="T22" fmla="*/ 99 w 872"/>
                <a:gd name="T23" fmla="*/ 713 h 1683"/>
                <a:gd name="T24" fmla="*/ 28 w 872"/>
                <a:gd name="T25" fmla="*/ 863 h 1683"/>
                <a:gd name="T26" fmla="*/ 0 w 872"/>
                <a:gd name="T27" fmla="*/ 1024 h 1683"/>
                <a:gd name="T28" fmla="*/ 45 w 872"/>
                <a:gd name="T29" fmla="*/ 1212 h 1683"/>
                <a:gd name="T30" fmla="*/ 144 w 872"/>
                <a:gd name="T31" fmla="*/ 1346 h 1683"/>
                <a:gd name="T32" fmla="*/ 412 w 872"/>
                <a:gd name="T33" fmla="*/ 1527 h 1683"/>
                <a:gd name="T34" fmla="*/ 846 w 872"/>
                <a:gd name="T35" fmla="*/ 1683 h 1683"/>
                <a:gd name="T36" fmla="*/ 872 w 872"/>
                <a:gd name="T37" fmla="*/ 1586 h 1683"/>
                <a:gd name="T38" fmla="*/ 493 w 872"/>
                <a:gd name="T39" fmla="*/ 1455 h 1683"/>
                <a:gd name="T40" fmla="*/ 302 w 872"/>
                <a:gd name="T41" fmla="*/ 1348 h 1683"/>
                <a:gd name="T42" fmla="*/ 206 w 872"/>
                <a:gd name="T43" fmla="*/ 1266 h 1683"/>
                <a:gd name="T44" fmla="*/ 123 w 872"/>
                <a:gd name="T45" fmla="*/ 1144 h 1683"/>
                <a:gd name="T46" fmla="*/ 99 w 872"/>
                <a:gd name="T47" fmla="*/ 1024 h 1683"/>
                <a:gd name="T48" fmla="*/ 113 w 872"/>
                <a:gd name="T49" fmla="*/ 926 h 1683"/>
                <a:gd name="T50" fmla="*/ 192 w 872"/>
                <a:gd name="T51" fmla="*/ 752 h 1683"/>
                <a:gd name="T52" fmla="*/ 385 w 872"/>
                <a:gd name="T53" fmla="*/ 514 h 1683"/>
                <a:gd name="T54" fmla="*/ 484 w 872"/>
                <a:gd name="T55" fmla="*/ 416 h 1683"/>
                <a:gd name="T56" fmla="*/ 564 w 872"/>
                <a:gd name="T57" fmla="*/ 338 h 1683"/>
                <a:gd name="T58" fmla="*/ 783 w 872"/>
                <a:gd name="T59" fmla="*/ 116 h 1683"/>
                <a:gd name="T60" fmla="*/ 821 w 872"/>
                <a:gd name="T61" fmla="*/ 76 h 1683"/>
                <a:gd name="T62" fmla="*/ 831 w 872"/>
                <a:gd name="T63" fmla="*/ 64 h 1683"/>
                <a:gd name="T64" fmla="*/ 754 w 872"/>
                <a:gd name="T65" fmla="*/ 1 h 1683"/>
                <a:gd name="T66" fmla="*/ 754 w 872"/>
                <a:gd name="T67" fmla="*/ 1 h 1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72" h="1683">
                  <a:moveTo>
                    <a:pt x="754" y="1"/>
                  </a:moveTo>
                  <a:cubicBezTo>
                    <a:pt x="779" y="21"/>
                    <a:pt x="779" y="21"/>
                    <a:pt x="779" y="21"/>
                  </a:cubicBezTo>
                  <a:cubicBezTo>
                    <a:pt x="754" y="0"/>
                    <a:pt x="754" y="0"/>
                    <a:pt x="754" y="0"/>
                  </a:cubicBezTo>
                  <a:cubicBezTo>
                    <a:pt x="754" y="1"/>
                    <a:pt x="754" y="1"/>
                    <a:pt x="754" y="1"/>
                  </a:cubicBezTo>
                  <a:cubicBezTo>
                    <a:pt x="779" y="21"/>
                    <a:pt x="779" y="21"/>
                    <a:pt x="779" y="21"/>
                  </a:cubicBezTo>
                  <a:cubicBezTo>
                    <a:pt x="754" y="0"/>
                    <a:pt x="754" y="0"/>
                    <a:pt x="754" y="0"/>
                  </a:cubicBezTo>
                  <a:cubicBezTo>
                    <a:pt x="754" y="0"/>
                    <a:pt x="754" y="0"/>
                    <a:pt x="754" y="0"/>
                  </a:cubicBezTo>
                  <a:cubicBezTo>
                    <a:pt x="754" y="1"/>
                    <a:pt x="751" y="4"/>
                    <a:pt x="744" y="12"/>
                  </a:cubicBezTo>
                  <a:cubicBezTo>
                    <a:pt x="722" y="36"/>
                    <a:pt x="658" y="103"/>
                    <a:pt x="494" y="268"/>
                  </a:cubicBezTo>
                  <a:cubicBezTo>
                    <a:pt x="478" y="284"/>
                    <a:pt x="458" y="303"/>
                    <a:pt x="436" y="324"/>
                  </a:cubicBezTo>
                  <a:cubicBezTo>
                    <a:pt x="397" y="361"/>
                    <a:pt x="351" y="405"/>
                    <a:pt x="303" y="455"/>
                  </a:cubicBezTo>
                  <a:cubicBezTo>
                    <a:pt x="232" y="530"/>
                    <a:pt x="157" y="617"/>
                    <a:pt x="99" y="713"/>
                  </a:cubicBezTo>
                  <a:cubicBezTo>
                    <a:pt x="70" y="760"/>
                    <a:pt x="46" y="811"/>
                    <a:pt x="28" y="863"/>
                  </a:cubicBezTo>
                  <a:cubicBezTo>
                    <a:pt x="10" y="914"/>
                    <a:pt x="0" y="969"/>
                    <a:pt x="0" y="1024"/>
                  </a:cubicBezTo>
                  <a:cubicBezTo>
                    <a:pt x="0" y="1086"/>
                    <a:pt x="13" y="1150"/>
                    <a:pt x="45" y="1212"/>
                  </a:cubicBezTo>
                  <a:cubicBezTo>
                    <a:pt x="68" y="1258"/>
                    <a:pt x="101" y="1303"/>
                    <a:pt x="144" y="1346"/>
                  </a:cubicBezTo>
                  <a:cubicBezTo>
                    <a:pt x="209" y="1411"/>
                    <a:pt x="297" y="1471"/>
                    <a:pt x="412" y="1527"/>
                  </a:cubicBezTo>
                  <a:cubicBezTo>
                    <a:pt x="527" y="1584"/>
                    <a:pt x="670" y="1636"/>
                    <a:pt x="846" y="1683"/>
                  </a:cubicBezTo>
                  <a:cubicBezTo>
                    <a:pt x="872" y="1586"/>
                    <a:pt x="872" y="1586"/>
                    <a:pt x="872" y="1586"/>
                  </a:cubicBezTo>
                  <a:cubicBezTo>
                    <a:pt x="720" y="1546"/>
                    <a:pt x="595" y="1502"/>
                    <a:pt x="493" y="1455"/>
                  </a:cubicBezTo>
                  <a:cubicBezTo>
                    <a:pt x="417" y="1421"/>
                    <a:pt x="354" y="1385"/>
                    <a:pt x="302" y="1348"/>
                  </a:cubicBezTo>
                  <a:cubicBezTo>
                    <a:pt x="264" y="1321"/>
                    <a:pt x="232" y="1294"/>
                    <a:pt x="206" y="1266"/>
                  </a:cubicBezTo>
                  <a:cubicBezTo>
                    <a:pt x="166" y="1225"/>
                    <a:pt x="140" y="1185"/>
                    <a:pt x="123" y="1144"/>
                  </a:cubicBezTo>
                  <a:cubicBezTo>
                    <a:pt x="107" y="1104"/>
                    <a:pt x="99" y="1064"/>
                    <a:pt x="99" y="1024"/>
                  </a:cubicBezTo>
                  <a:cubicBezTo>
                    <a:pt x="99" y="991"/>
                    <a:pt x="104" y="959"/>
                    <a:pt x="113" y="926"/>
                  </a:cubicBezTo>
                  <a:cubicBezTo>
                    <a:pt x="128" y="868"/>
                    <a:pt x="156" y="809"/>
                    <a:pt x="192" y="752"/>
                  </a:cubicBezTo>
                  <a:cubicBezTo>
                    <a:pt x="246" y="666"/>
                    <a:pt x="317" y="585"/>
                    <a:pt x="385" y="514"/>
                  </a:cubicBezTo>
                  <a:cubicBezTo>
                    <a:pt x="419" y="478"/>
                    <a:pt x="453" y="446"/>
                    <a:pt x="484" y="416"/>
                  </a:cubicBezTo>
                  <a:cubicBezTo>
                    <a:pt x="514" y="387"/>
                    <a:pt x="542" y="361"/>
                    <a:pt x="564" y="338"/>
                  </a:cubicBezTo>
                  <a:cubicBezTo>
                    <a:pt x="680" y="223"/>
                    <a:pt x="746" y="155"/>
                    <a:pt x="783" y="116"/>
                  </a:cubicBezTo>
                  <a:cubicBezTo>
                    <a:pt x="802" y="96"/>
                    <a:pt x="814" y="84"/>
                    <a:pt x="821" y="76"/>
                  </a:cubicBezTo>
                  <a:cubicBezTo>
                    <a:pt x="828" y="68"/>
                    <a:pt x="830" y="65"/>
                    <a:pt x="831" y="64"/>
                  </a:cubicBezTo>
                  <a:cubicBezTo>
                    <a:pt x="754" y="1"/>
                    <a:pt x="754" y="1"/>
                    <a:pt x="754" y="1"/>
                  </a:cubicBezTo>
                  <a:cubicBezTo>
                    <a:pt x="754" y="1"/>
                    <a:pt x="754" y="1"/>
                    <a:pt x="754" y="1"/>
                  </a:cubicBezTo>
                </a:path>
              </a:pathLst>
            </a:custGeom>
            <a:solidFill>
              <a:schemeClr val="accent4"/>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7" name="Freeform 17"/>
            <p:cNvSpPr/>
            <p:nvPr/>
          </p:nvSpPr>
          <p:spPr bwMode="auto">
            <a:xfrm>
              <a:off x="1834568" y="4789797"/>
              <a:ext cx="2582402" cy="807478"/>
            </a:xfrm>
            <a:custGeom>
              <a:avLst/>
              <a:gdLst>
                <a:gd name="T0" fmla="*/ 1600 w 1600"/>
                <a:gd name="T1" fmla="*/ 50 h 501"/>
                <a:gd name="T2" fmla="*/ 1599 w 1600"/>
                <a:gd name="T3" fmla="*/ 50 h 501"/>
                <a:gd name="T4" fmla="*/ 1361 w 1600"/>
                <a:gd name="T5" fmla="*/ 223 h 501"/>
                <a:gd name="T6" fmla="*/ 1284 w 1600"/>
                <a:gd name="T7" fmla="*/ 183 h 501"/>
                <a:gd name="T8" fmla="*/ 1244 w 1600"/>
                <a:gd name="T9" fmla="*/ 192 h 501"/>
                <a:gd name="T10" fmla="*/ 1098 w 1600"/>
                <a:gd name="T11" fmla="*/ 95 h 501"/>
                <a:gd name="T12" fmla="*/ 949 w 1600"/>
                <a:gd name="T13" fmla="*/ 200 h 501"/>
                <a:gd name="T14" fmla="*/ 914 w 1600"/>
                <a:gd name="T15" fmla="*/ 194 h 501"/>
                <a:gd name="T16" fmla="*/ 866 w 1600"/>
                <a:gd name="T17" fmla="*/ 206 h 501"/>
                <a:gd name="T18" fmla="*/ 866 w 1600"/>
                <a:gd name="T19" fmla="*/ 194 h 501"/>
                <a:gd name="T20" fmla="*/ 672 w 1600"/>
                <a:gd name="T21" fmla="*/ 0 h 501"/>
                <a:gd name="T22" fmla="*/ 496 w 1600"/>
                <a:gd name="T23" fmla="*/ 112 h 501"/>
                <a:gd name="T24" fmla="*/ 444 w 1600"/>
                <a:gd name="T25" fmla="*/ 95 h 501"/>
                <a:gd name="T26" fmla="*/ 403 w 1600"/>
                <a:gd name="T27" fmla="*/ 106 h 501"/>
                <a:gd name="T28" fmla="*/ 254 w 1600"/>
                <a:gd name="T29" fmla="*/ 27 h 501"/>
                <a:gd name="T30" fmla="*/ 73 w 1600"/>
                <a:gd name="T31" fmla="*/ 208 h 501"/>
                <a:gd name="T32" fmla="*/ 98 w 1600"/>
                <a:gd name="T33" fmla="*/ 299 h 501"/>
                <a:gd name="T34" fmla="*/ 0 w 1600"/>
                <a:gd name="T35" fmla="*/ 423 h 501"/>
                <a:gd name="T36" fmla="*/ 26 w 1600"/>
                <a:gd name="T37" fmla="*/ 501 h 501"/>
                <a:gd name="T38" fmla="*/ 1600 w 1600"/>
                <a:gd name="T39" fmla="*/ 501 h 501"/>
                <a:gd name="T40" fmla="*/ 1600 w 1600"/>
                <a:gd name="T41" fmla="*/ 5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00" h="501">
                  <a:moveTo>
                    <a:pt x="1600" y="50"/>
                  </a:moveTo>
                  <a:cubicBezTo>
                    <a:pt x="1599" y="50"/>
                    <a:pt x="1599" y="50"/>
                    <a:pt x="1599" y="50"/>
                  </a:cubicBezTo>
                  <a:cubicBezTo>
                    <a:pt x="1487" y="50"/>
                    <a:pt x="1393" y="123"/>
                    <a:pt x="1361" y="223"/>
                  </a:cubicBezTo>
                  <a:cubicBezTo>
                    <a:pt x="1344" y="199"/>
                    <a:pt x="1316" y="183"/>
                    <a:pt x="1284" y="183"/>
                  </a:cubicBezTo>
                  <a:cubicBezTo>
                    <a:pt x="1270" y="183"/>
                    <a:pt x="1256" y="186"/>
                    <a:pt x="1244" y="192"/>
                  </a:cubicBezTo>
                  <a:cubicBezTo>
                    <a:pt x="1220" y="135"/>
                    <a:pt x="1163" y="95"/>
                    <a:pt x="1098" y="95"/>
                  </a:cubicBezTo>
                  <a:cubicBezTo>
                    <a:pt x="1029" y="95"/>
                    <a:pt x="971" y="139"/>
                    <a:pt x="949" y="200"/>
                  </a:cubicBezTo>
                  <a:cubicBezTo>
                    <a:pt x="938" y="196"/>
                    <a:pt x="926" y="194"/>
                    <a:pt x="914" y="194"/>
                  </a:cubicBezTo>
                  <a:cubicBezTo>
                    <a:pt x="897" y="194"/>
                    <a:pt x="881" y="199"/>
                    <a:pt x="866" y="206"/>
                  </a:cubicBezTo>
                  <a:cubicBezTo>
                    <a:pt x="866" y="202"/>
                    <a:pt x="866" y="198"/>
                    <a:pt x="866" y="194"/>
                  </a:cubicBezTo>
                  <a:cubicBezTo>
                    <a:pt x="866" y="87"/>
                    <a:pt x="779" y="0"/>
                    <a:pt x="672" y="0"/>
                  </a:cubicBezTo>
                  <a:cubicBezTo>
                    <a:pt x="594" y="0"/>
                    <a:pt x="527" y="46"/>
                    <a:pt x="496" y="112"/>
                  </a:cubicBezTo>
                  <a:cubicBezTo>
                    <a:pt x="481" y="102"/>
                    <a:pt x="464" y="95"/>
                    <a:pt x="444" y="95"/>
                  </a:cubicBezTo>
                  <a:cubicBezTo>
                    <a:pt x="430" y="95"/>
                    <a:pt x="416" y="99"/>
                    <a:pt x="403" y="106"/>
                  </a:cubicBezTo>
                  <a:cubicBezTo>
                    <a:pt x="371" y="58"/>
                    <a:pt x="316" y="27"/>
                    <a:pt x="254" y="27"/>
                  </a:cubicBezTo>
                  <a:cubicBezTo>
                    <a:pt x="154" y="27"/>
                    <a:pt x="73" y="108"/>
                    <a:pt x="73" y="208"/>
                  </a:cubicBezTo>
                  <a:cubicBezTo>
                    <a:pt x="73" y="241"/>
                    <a:pt x="82" y="272"/>
                    <a:pt x="98" y="299"/>
                  </a:cubicBezTo>
                  <a:cubicBezTo>
                    <a:pt x="42" y="312"/>
                    <a:pt x="0" y="363"/>
                    <a:pt x="0" y="423"/>
                  </a:cubicBezTo>
                  <a:cubicBezTo>
                    <a:pt x="0" y="452"/>
                    <a:pt x="10" y="479"/>
                    <a:pt x="26" y="501"/>
                  </a:cubicBezTo>
                  <a:cubicBezTo>
                    <a:pt x="1600" y="501"/>
                    <a:pt x="1600" y="501"/>
                    <a:pt x="1600" y="501"/>
                  </a:cubicBezTo>
                  <a:lnTo>
                    <a:pt x="1600" y="50"/>
                  </a:lnTo>
                  <a:close/>
                </a:path>
              </a:pathLst>
            </a:custGeom>
            <a:solidFill>
              <a:schemeClr val="accent4"/>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8" name="Freeform 18"/>
            <p:cNvSpPr/>
            <p:nvPr/>
          </p:nvSpPr>
          <p:spPr bwMode="auto">
            <a:xfrm>
              <a:off x="2105483" y="2618470"/>
              <a:ext cx="1737972" cy="2730981"/>
            </a:xfrm>
            <a:custGeom>
              <a:avLst/>
              <a:gdLst>
                <a:gd name="T0" fmla="*/ 748 w 1078"/>
                <a:gd name="T1" fmla="*/ 0 h 1694"/>
                <a:gd name="T2" fmla="*/ 757 w 1078"/>
                <a:gd name="T3" fmla="*/ 8 h 1694"/>
                <a:gd name="T4" fmla="*/ 748 w 1078"/>
                <a:gd name="T5" fmla="*/ 0 h 1694"/>
                <a:gd name="T6" fmla="*/ 748 w 1078"/>
                <a:gd name="T7" fmla="*/ 0 h 1694"/>
                <a:gd name="T8" fmla="*/ 757 w 1078"/>
                <a:gd name="T9" fmla="*/ 8 h 1694"/>
                <a:gd name="T10" fmla="*/ 748 w 1078"/>
                <a:gd name="T11" fmla="*/ 0 h 1694"/>
                <a:gd name="T12" fmla="*/ 747 w 1078"/>
                <a:gd name="T13" fmla="*/ 1 h 1694"/>
                <a:gd name="T14" fmla="*/ 694 w 1078"/>
                <a:gd name="T15" fmla="*/ 57 h 1694"/>
                <a:gd name="T16" fmla="*/ 485 w 1078"/>
                <a:gd name="T17" fmla="*/ 269 h 1694"/>
                <a:gd name="T18" fmla="*/ 355 w 1078"/>
                <a:gd name="T19" fmla="*/ 396 h 1694"/>
                <a:gd name="T20" fmla="*/ 120 w 1078"/>
                <a:gd name="T21" fmla="*/ 669 h 1694"/>
                <a:gd name="T22" fmla="*/ 34 w 1078"/>
                <a:gd name="T23" fmla="*/ 832 h 1694"/>
                <a:gd name="T24" fmla="*/ 0 w 1078"/>
                <a:gd name="T25" fmla="*/ 1005 h 1694"/>
                <a:gd name="T26" fmla="*/ 39 w 1078"/>
                <a:gd name="T27" fmla="*/ 1174 h 1694"/>
                <a:gd name="T28" fmla="*/ 126 w 1078"/>
                <a:gd name="T29" fmla="*/ 1297 h 1694"/>
                <a:gd name="T30" fmla="*/ 368 w 1078"/>
                <a:gd name="T31" fmla="*/ 1468 h 1694"/>
                <a:gd name="T32" fmla="*/ 764 w 1078"/>
                <a:gd name="T33" fmla="*/ 1619 h 1694"/>
                <a:gd name="T34" fmla="*/ 771 w 1078"/>
                <a:gd name="T35" fmla="*/ 1621 h 1694"/>
                <a:gd name="T36" fmla="*/ 834 w 1078"/>
                <a:gd name="T37" fmla="*/ 1636 h 1694"/>
                <a:gd name="T38" fmla="*/ 977 w 1078"/>
                <a:gd name="T39" fmla="*/ 1672 h 1694"/>
                <a:gd name="T40" fmla="*/ 1037 w 1078"/>
                <a:gd name="T41" fmla="*/ 1686 h 1694"/>
                <a:gd name="T42" fmla="*/ 1056 w 1078"/>
                <a:gd name="T43" fmla="*/ 1691 h 1694"/>
                <a:gd name="T44" fmla="*/ 1067 w 1078"/>
                <a:gd name="T45" fmla="*/ 1694 h 1694"/>
                <a:gd name="T46" fmla="*/ 1078 w 1078"/>
                <a:gd name="T47" fmla="*/ 1654 h 1694"/>
                <a:gd name="T48" fmla="*/ 1071 w 1078"/>
                <a:gd name="T49" fmla="*/ 1652 h 1694"/>
                <a:gd name="T50" fmla="*/ 912 w 1078"/>
                <a:gd name="T51" fmla="*/ 1613 h 1694"/>
                <a:gd name="T52" fmla="*/ 822 w 1078"/>
                <a:gd name="T53" fmla="*/ 1591 h 1694"/>
                <a:gd name="T54" fmla="*/ 791 w 1078"/>
                <a:gd name="T55" fmla="*/ 1583 h 1694"/>
                <a:gd name="T56" fmla="*/ 781 w 1078"/>
                <a:gd name="T57" fmla="*/ 1580 h 1694"/>
                <a:gd name="T58" fmla="*/ 776 w 1078"/>
                <a:gd name="T59" fmla="*/ 1579 h 1694"/>
                <a:gd name="T60" fmla="*/ 422 w 1078"/>
                <a:gd name="T61" fmla="*/ 1449 h 1694"/>
                <a:gd name="T62" fmla="*/ 124 w 1078"/>
                <a:gd name="T63" fmla="*/ 1231 h 1694"/>
                <a:gd name="T64" fmla="*/ 60 w 1078"/>
                <a:gd name="T65" fmla="*/ 1118 h 1694"/>
                <a:gd name="T66" fmla="*/ 41 w 1078"/>
                <a:gd name="T67" fmla="*/ 1005 h 1694"/>
                <a:gd name="T68" fmla="*/ 96 w 1078"/>
                <a:gd name="T69" fmla="*/ 794 h 1694"/>
                <a:gd name="T70" fmla="*/ 305 w 1078"/>
                <a:gd name="T71" fmla="*/ 506 h 1694"/>
                <a:gd name="T72" fmla="*/ 421 w 1078"/>
                <a:gd name="T73" fmla="*/ 389 h 1694"/>
                <a:gd name="T74" fmla="*/ 515 w 1078"/>
                <a:gd name="T75" fmla="*/ 299 h 1694"/>
                <a:gd name="T76" fmla="*/ 733 w 1078"/>
                <a:gd name="T77" fmla="*/ 77 h 1694"/>
                <a:gd name="T78" fmla="*/ 780 w 1078"/>
                <a:gd name="T79" fmla="*/ 27 h 1694"/>
                <a:gd name="T80" fmla="*/ 748 w 1078"/>
                <a:gd name="T81" fmla="*/ 0 h 1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8" h="1694">
                  <a:moveTo>
                    <a:pt x="748" y="0"/>
                  </a:moveTo>
                  <a:cubicBezTo>
                    <a:pt x="757" y="8"/>
                    <a:pt x="757" y="8"/>
                    <a:pt x="757" y="8"/>
                  </a:cubicBezTo>
                  <a:cubicBezTo>
                    <a:pt x="748" y="0"/>
                    <a:pt x="748" y="0"/>
                    <a:pt x="748" y="0"/>
                  </a:cubicBezTo>
                  <a:cubicBezTo>
                    <a:pt x="748" y="0"/>
                    <a:pt x="748" y="0"/>
                    <a:pt x="748" y="0"/>
                  </a:cubicBezTo>
                  <a:cubicBezTo>
                    <a:pt x="757" y="8"/>
                    <a:pt x="757" y="8"/>
                    <a:pt x="757" y="8"/>
                  </a:cubicBezTo>
                  <a:cubicBezTo>
                    <a:pt x="748" y="0"/>
                    <a:pt x="748" y="0"/>
                    <a:pt x="748" y="0"/>
                  </a:cubicBezTo>
                  <a:cubicBezTo>
                    <a:pt x="748" y="0"/>
                    <a:pt x="747" y="0"/>
                    <a:pt x="747" y="1"/>
                  </a:cubicBezTo>
                  <a:cubicBezTo>
                    <a:pt x="745" y="3"/>
                    <a:pt x="732" y="17"/>
                    <a:pt x="694" y="57"/>
                  </a:cubicBezTo>
                  <a:cubicBezTo>
                    <a:pt x="656" y="97"/>
                    <a:pt x="592" y="163"/>
                    <a:pt x="485" y="269"/>
                  </a:cubicBezTo>
                  <a:cubicBezTo>
                    <a:pt x="453" y="302"/>
                    <a:pt x="406" y="345"/>
                    <a:pt x="355" y="396"/>
                  </a:cubicBezTo>
                  <a:cubicBezTo>
                    <a:pt x="278" y="472"/>
                    <a:pt x="189" y="566"/>
                    <a:pt x="120" y="669"/>
                  </a:cubicBezTo>
                  <a:cubicBezTo>
                    <a:pt x="85" y="721"/>
                    <a:pt x="55" y="776"/>
                    <a:pt x="34" y="832"/>
                  </a:cubicBezTo>
                  <a:cubicBezTo>
                    <a:pt x="13" y="888"/>
                    <a:pt x="0" y="946"/>
                    <a:pt x="0" y="1005"/>
                  </a:cubicBezTo>
                  <a:cubicBezTo>
                    <a:pt x="0" y="1061"/>
                    <a:pt x="12" y="1118"/>
                    <a:pt x="39" y="1174"/>
                  </a:cubicBezTo>
                  <a:cubicBezTo>
                    <a:pt x="59" y="1216"/>
                    <a:pt x="88" y="1257"/>
                    <a:pt x="126" y="1297"/>
                  </a:cubicBezTo>
                  <a:cubicBezTo>
                    <a:pt x="184" y="1357"/>
                    <a:pt x="263" y="1414"/>
                    <a:pt x="368" y="1468"/>
                  </a:cubicBezTo>
                  <a:cubicBezTo>
                    <a:pt x="472" y="1522"/>
                    <a:pt x="603" y="1573"/>
                    <a:pt x="764" y="1619"/>
                  </a:cubicBezTo>
                  <a:cubicBezTo>
                    <a:pt x="766" y="1619"/>
                    <a:pt x="768" y="1620"/>
                    <a:pt x="771" y="1621"/>
                  </a:cubicBezTo>
                  <a:cubicBezTo>
                    <a:pt x="783" y="1624"/>
                    <a:pt x="805" y="1629"/>
                    <a:pt x="834" y="1636"/>
                  </a:cubicBezTo>
                  <a:cubicBezTo>
                    <a:pt x="876" y="1647"/>
                    <a:pt x="931" y="1660"/>
                    <a:pt x="977" y="1672"/>
                  </a:cubicBezTo>
                  <a:cubicBezTo>
                    <a:pt x="1000" y="1677"/>
                    <a:pt x="1021" y="1682"/>
                    <a:pt x="1037" y="1686"/>
                  </a:cubicBezTo>
                  <a:cubicBezTo>
                    <a:pt x="1045" y="1688"/>
                    <a:pt x="1051" y="1690"/>
                    <a:pt x="1056" y="1691"/>
                  </a:cubicBezTo>
                  <a:cubicBezTo>
                    <a:pt x="1062" y="1692"/>
                    <a:pt x="1065" y="1693"/>
                    <a:pt x="1067" y="1694"/>
                  </a:cubicBezTo>
                  <a:cubicBezTo>
                    <a:pt x="1078" y="1654"/>
                    <a:pt x="1078" y="1654"/>
                    <a:pt x="1078" y="1654"/>
                  </a:cubicBezTo>
                  <a:cubicBezTo>
                    <a:pt x="1076" y="1653"/>
                    <a:pt x="1074" y="1653"/>
                    <a:pt x="1071" y="1652"/>
                  </a:cubicBezTo>
                  <a:cubicBezTo>
                    <a:pt x="1048" y="1646"/>
                    <a:pt x="978" y="1629"/>
                    <a:pt x="912" y="1613"/>
                  </a:cubicBezTo>
                  <a:cubicBezTo>
                    <a:pt x="879" y="1605"/>
                    <a:pt x="847" y="1597"/>
                    <a:pt x="822" y="1591"/>
                  </a:cubicBezTo>
                  <a:cubicBezTo>
                    <a:pt x="810" y="1588"/>
                    <a:pt x="799" y="1585"/>
                    <a:pt x="791" y="1583"/>
                  </a:cubicBezTo>
                  <a:cubicBezTo>
                    <a:pt x="787" y="1582"/>
                    <a:pt x="784" y="1581"/>
                    <a:pt x="781" y="1580"/>
                  </a:cubicBezTo>
                  <a:cubicBezTo>
                    <a:pt x="778" y="1580"/>
                    <a:pt x="776" y="1579"/>
                    <a:pt x="776" y="1579"/>
                  </a:cubicBezTo>
                  <a:cubicBezTo>
                    <a:pt x="634" y="1538"/>
                    <a:pt x="517" y="1495"/>
                    <a:pt x="422" y="1449"/>
                  </a:cubicBezTo>
                  <a:cubicBezTo>
                    <a:pt x="278" y="1380"/>
                    <a:pt x="183" y="1306"/>
                    <a:pt x="124" y="1231"/>
                  </a:cubicBezTo>
                  <a:cubicBezTo>
                    <a:pt x="94" y="1193"/>
                    <a:pt x="74" y="1156"/>
                    <a:pt x="60" y="1118"/>
                  </a:cubicBezTo>
                  <a:cubicBezTo>
                    <a:pt x="47" y="1080"/>
                    <a:pt x="41" y="1043"/>
                    <a:pt x="41" y="1005"/>
                  </a:cubicBezTo>
                  <a:cubicBezTo>
                    <a:pt x="41" y="934"/>
                    <a:pt x="62" y="864"/>
                    <a:pt x="96" y="794"/>
                  </a:cubicBezTo>
                  <a:cubicBezTo>
                    <a:pt x="146" y="691"/>
                    <a:pt x="226" y="591"/>
                    <a:pt x="305" y="506"/>
                  </a:cubicBezTo>
                  <a:cubicBezTo>
                    <a:pt x="345" y="463"/>
                    <a:pt x="385" y="424"/>
                    <a:pt x="421" y="389"/>
                  </a:cubicBezTo>
                  <a:cubicBezTo>
                    <a:pt x="457" y="354"/>
                    <a:pt x="489" y="324"/>
                    <a:pt x="515" y="299"/>
                  </a:cubicBezTo>
                  <a:cubicBezTo>
                    <a:pt x="630" y="183"/>
                    <a:pt x="696" y="116"/>
                    <a:pt x="733" y="77"/>
                  </a:cubicBezTo>
                  <a:cubicBezTo>
                    <a:pt x="771" y="38"/>
                    <a:pt x="779" y="27"/>
                    <a:pt x="780" y="27"/>
                  </a:cubicBezTo>
                  <a:cubicBezTo>
                    <a:pt x="748" y="0"/>
                    <a:pt x="748" y="0"/>
                    <a:pt x="748" y="0"/>
                  </a:cubicBezTo>
                </a:path>
              </a:pathLst>
            </a:custGeom>
            <a:solidFill>
              <a:schemeClr val="accent4">
                <a:lumMod val="60000"/>
                <a:lumOff val="40000"/>
              </a:schemeClr>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9" name="Freeform 19"/>
            <p:cNvSpPr/>
            <p:nvPr/>
          </p:nvSpPr>
          <p:spPr bwMode="auto">
            <a:xfrm>
              <a:off x="2257575" y="5141017"/>
              <a:ext cx="2159394" cy="456258"/>
            </a:xfrm>
            <a:custGeom>
              <a:avLst/>
              <a:gdLst>
                <a:gd name="T0" fmla="*/ 1338 w 1338"/>
                <a:gd name="T1" fmla="*/ 20 h 283"/>
                <a:gd name="T2" fmla="*/ 1278 w 1338"/>
                <a:gd name="T3" fmla="*/ 9 h 283"/>
                <a:gd name="T4" fmla="*/ 1107 w 1338"/>
                <a:gd name="T5" fmla="*/ 179 h 283"/>
                <a:gd name="T6" fmla="*/ 1103 w 1338"/>
                <a:gd name="T7" fmla="*/ 179 h 283"/>
                <a:gd name="T8" fmla="*/ 1080 w 1338"/>
                <a:gd name="T9" fmla="*/ 184 h 283"/>
                <a:gd name="T10" fmla="*/ 926 w 1338"/>
                <a:gd name="T11" fmla="*/ 37 h 283"/>
                <a:gd name="T12" fmla="*/ 772 w 1338"/>
                <a:gd name="T13" fmla="*/ 191 h 283"/>
                <a:gd name="T14" fmla="*/ 772 w 1338"/>
                <a:gd name="T15" fmla="*/ 195 h 283"/>
                <a:gd name="T16" fmla="*/ 721 w 1338"/>
                <a:gd name="T17" fmla="*/ 179 h 283"/>
                <a:gd name="T18" fmla="*/ 692 w 1338"/>
                <a:gd name="T19" fmla="*/ 184 h 283"/>
                <a:gd name="T20" fmla="*/ 698 w 1338"/>
                <a:gd name="T21" fmla="*/ 144 h 283"/>
                <a:gd name="T22" fmla="*/ 554 w 1338"/>
                <a:gd name="T23" fmla="*/ 0 h 283"/>
                <a:gd name="T24" fmla="*/ 412 w 1338"/>
                <a:gd name="T25" fmla="*/ 125 h 283"/>
                <a:gd name="T26" fmla="*/ 380 w 1338"/>
                <a:gd name="T27" fmla="*/ 120 h 283"/>
                <a:gd name="T28" fmla="*/ 300 w 1338"/>
                <a:gd name="T29" fmla="*/ 154 h 283"/>
                <a:gd name="T30" fmla="*/ 165 w 1338"/>
                <a:gd name="T31" fmla="*/ 85 h 283"/>
                <a:gd name="T32" fmla="*/ 0 w 1338"/>
                <a:gd name="T33" fmla="*/ 250 h 283"/>
                <a:gd name="T34" fmla="*/ 3 w 1338"/>
                <a:gd name="T35" fmla="*/ 283 h 283"/>
                <a:gd name="T36" fmla="*/ 1338 w 1338"/>
                <a:gd name="T37" fmla="*/ 283 h 283"/>
                <a:gd name="T38" fmla="*/ 1338 w 1338"/>
                <a:gd name="T39" fmla="*/ 2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38" h="283">
                  <a:moveTo>
                    <a:pt x="1338" y="20"/>
                  </a:moveTo>
                  <a:cubicBezTo>
                    <a:pt x="1319" y="13"/>
                    <a:pt x="1299" y="9"/>
                    <a:pt x="1278" y="9"/>
                  </a:cubicBezTo>
                  <a:cubicBezTo>
                    <a:pt x="1184" y="9"/>
                    <a:pt x="1108" y="85"/>
                    <a:pt x="1107" y="179"/>
                  </a:cubicBezTo>
                  <a:cubicBezTo>
                    <a:pt x="1106" y="179"/>
                    <a:pt x="1105" y="179"/>
                    <a:pt x="1103" y="179"/>
                  </a:cubicBezTo>
                  <a:cubicBezTo>
                    <a:pt x="1095" y="179"/>
                    <a:pt x="1087" y="181"/>
                    <a:pt x="1080" y="184"/>
                  </a:cubicBezTo>
                  <a:cubicBezTo>
                    <a:pt x="1076" y="102"/>
                    <a:pt x="1009" y="37"/>
                    <a:pt x="926" y="37"/>
                  </a:cubicBezTo>
                  <a:cubicBezTo>
                    <a:pt x="841" y="37"/>
                    <a:pt x="772" y="106"/>
                    <a:pt x="772" y="191"/>
                  </a:cubicBezTo>
                  <a:cubicBezTo>
                    <a:pt x="772" y="192"/>
                    <a:pt x="772" y="194"/>
                    <a:pt x="772" y="195"/>
                  </a:cubicBezTo>
                  <a:cubicBezTo>
                    <a:pt x="758" y="185"/>
                    <a:pt x="740" y="179"/>
                    <a:pt x="721" y="179"/>
                  </a:cubicBezTo>
                  <a:cubicBezTo>
                    <a:pt x="711" y="179"/>
                    <a:pt x="701" y="181"/>
                    <a:pt x="692" y="184"/>
                  </a:cubicBezTo>
                  <a:cubicBezTo>
                    <a:pt x="696" y="171"/>
                    <a:pt x="698" y="158"/>
                    <a:pt x="698" y="144"/>
                  </a:cubicBezTo>
                  <a:cubicBezTo>
                    <a:pt x="698" y="64"/>
                    <a:pt x="634" y="0"/>
                    <a:pt x="554" y="0"/>
                  </a:cubicBezTo>
                  <a:cubicBezTo>
                    <a:pt x="482" y="0"/>
                    <a:pt x="422" y="55"/>
                    <a:pt x="412" y="125"/>
                  </a:cubicBezTo>
                  <a:cubicBezTo>
                    <a:pt x="402" y="122"/>
                    <a:pt x="391" y="120"/>
                    <a:pt x="380" y="120"/>
                  </a:cubicBezTo>
                  <a:cubicBezTo>
                    <a:pt x="348" y="120"/>
                    <a:pt x="320" y="133"/>
                    <a:pt x="300" y="154"/>
                  </a:cubicBezTo>
                  <a:cubicBezTo>
                    <a:pt x="270" y="112"/>
                    <a:pt x="221" y="85"/>
                    <a:pt x="165" y="85"/>
                  </a:cubicBezTo>
                  <a:cubicBezTo>
                    <a:pt x="74" y="85"/>
                    <a:pt x="0" y="159"/>
                    <a:pt x="0" y="250"/>
                  </a:cubicBezTo>
                  <a:cubicBezTo>
                    <a:pt x="0" y="261"/>
                    <a:pt x="1" y="272"/>
                    <a:pt x="3" y="283"/>
                  </a:cubicBezTo>
                  <a:cubicBezTo>
                    <a:pt x="1338" y="283"/>
                    <a:pt x="1338" y="283"/>
                    <a:pt x="1338" y="283"/>
                  </a:cubicBezTo>
                  <a:lnTo>
                    <a:pt x="1338" y="20"/>
                  </a:lnTo>
                  <a:close/>
                </a:path>
              </a:pathLst>
            </a:custGeom>
            <a:solidFill>
              <a:schemeClr val="accent4">
                <a:lumMod val="60000"/>
                <a:lumOff val="40000"/>
              </a:schemeClr>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20" name="Freeform 20"/>
            <p:cNvSpPr/>
            <p:nvPr/>
          </p:nvSpPr>
          <p:spPr bwMode="auto">
            <a:xfrm>
              <a:off x="2911888" y="2574158"/>
              <a:ext cx="502222" cy="502212"/>
            </a:xfrm>
            <a:custGeom>
              <a:avLst/>
              <a:gdLst>
                <a:gd name="T0" fmla="*/ 210 w 312"/>
                <a:gd name="T1" fmla="*/ 0 h 312"/>
                <a:gd name="T2" fmla="*/ 95 w 312"/>
                <a:gd name="T3" fmla="*/ 86 h 312"/>
                <a:gd name="T4" fmla="*/ 0 w 312"/>
                <a:gd name="T5" fmla="*/ 312 h 312"/>
                <a:gd name="T6" fmla="*/ 226 w 312"/>
                <a:gd name="T7" fmla="*/ 217 h 312"/>
                <a:gd name="T8" fmla="*/ 312 w 312"/>
                <a:gd name="T9" fmla="*/ 102 h 312"/>
                <a:gd name="T10" fmla="*/ 210 w 312"/>
                <a:gd name="T11" fmla="*/ 0 h 312"/>
              </a:gdLst>
              <a:ahLst/>
              <a:cxnLst>
                <a:cxn ang="0">
                  <a:pos x="T0" y="T1"/>
                </a:cxn>
                <a:cxn ang="0">
                  <a:pos x="T2" y="T3"/>
                </a:cxn>
                <a:cxn ang="0">
                  <a:pos x="T4" y="T5"/>
                </a:cxn>
                <a:cxn ang="0">
                  <a:pos x="T6" y="T7"/>
                </a:cxn>
                <a:cxn ang="0">
                  <a:pos x="T8" y="T9"/>
                </a:cxn>
                <a:cxn ang="0">
                  <a:pos x="T10" y="T11"/>
                </a:cxn>
              </a:cxnLst>
              <a:rect l="0" t="0" r="r" b="b"/>
              <a:pathLst>
                <a:path w="312" h="312">
                  <a:moveTo>
                    <a:pt x="210" y="0"/>
                  </a:moveTo>
                  <a:cubicBezTo>
                    <a:pt x="174" y="18"/>
                    <a:pt x="133" y="48"/>
                    <a:pt x="95" y="86"/>
                  </a:cubicBezTo>
                  <a:cubicBezTo>
                    <a:pt x="7" y="175"/>
                    <a:pt x="0" y="312"/>
                    <a:pt x="0" y="312"/>
                  </a:cubicBezTo>
                  <a:cubicBezTo>
                    <a:pt x="0" y="312"/>
                    <a:pt x="137" y="305"/>
                    <a:pt x="226" y="217"/>
                  </a:cubicBezTo>
                  <a:cubicBezTo>
                    <a:pt x="264" y="179"/>
                    <a:pt x="294" y="138"/>
                    <a:pt x="312" y="102"/>
                  </a:cubicBezTo>
                  <a:cubicBezTo>
                    <a:pt x="210" y="0"/>
                    <a:pt x="210" y="0"/>
                    <a:pt x="210" y="0"/>
                  </a:cubicBezTo>
                </a:path>
              </a:pathLst>
            </a:custGeom>
            <a:solidFill>
              <a:schemeClr val="accent4"/>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21" name="Freeform 21"/>
            <p:cNvSpPr/>
            <p:nvPr/>
          </p:nvSpPr>
          <p:spPr bwMode="auto">
            <a:xfrm>
              <a:off x="3057644" y="2588928"/>
              <a:ext cx="340624" cy="339732"/>
            </a:xfrm>
            <a:custGeom>
              <a:avLst/>
              <a:gdLst>
                <a:gd name="T0" fmla="*/ 129 w 211"/>
                <a:gd name="T1" fmla="*/ 0 h 211"/>
                <a:gd name="T2" fmla="*/ 68 w 211"/>
                <a:gd name="T3" fmla="*/ 49 h 211"/>
                <a:gd name="T4" fmla="*/ 0 w 211"/>
                <a:gd name="T5" fmla="*/ 211 h 211"/>
                <a:gd name="T6" fmla="*/ 162 w 211"/>
                <a:gd name="T7" fmla="*/ 143 h 211"/>
                <a:gd name="T8" fmla="*/ 211 w 211"/>
                <a:gd name="T9" fmla="*/ 82 h 211"/>
                <a:gd name="T10" fmla="*/ 129 w 211"/>
                <a:gd name="T11" fmla="*/ 0 h 211"/>
              </a:gdLst>
              <a:ahLst/>
              <a:cxnLst>
                <a:cxn ang="0">
                  <a:pos x="T0" y="T1"/>
                </a:cxn>
                <a:cxn ang="0">
                  <a:pos x="T2" y="T3"/>
                </a:cxn>
                <a:cxn ang="0">
                  <a:pos x="T4" y="T5"/>
                </a:cxn>
                <a:cxn ang="0">
                  <a:pos x="T6" y="T7"/>
                </a:cxn>
                <a:cxn ang="0">
                  <a:pos x="T8" y="T9"/>
                </a:cxn>
                <a:cxn ang="0">
                  <a:pos x="T10" y="T11"/>
                </a:cxn>
              </a:cxnLst>
              <a:rect l="0" t="0" r="r" b="b"/>
              <a:pathLst>
                <a:path w="211" h="211">
                  <a:moveTo>
                    <a:pt x="129" y="0"/>
                  </a:moveTo>
                  <a:cubicBezTo>
                    <a:pt x="109" y="12"/>
                    <a:pt x="88" y="29"/>
                    <a:pt x="68" y="49"/>
                  </a:cubicBezTo>
                  <a:cubicBezTo>
                    <a:pt x="4" y="113"/>
                    <a:pt x="0" y="211"/>
                    <a:pt x="0" y="211"/>
                  </a:cubicBezTo>
                  <a:cubicBezTo>
                    <a:pt x="0" y="211"/>
                    <a:pt x="98" y="207"/>
                    <a:pt x="162" y="143"/>
                  </a:cubicBezTo>
                  <a:cubicBezTo>
                    <a:pt x="182" y="123"/>
                    <a:pt x="199" y="102"/>
                    <a:pt x="211" y="82"/>
                  </a:cubicBezTo>
                  <a:cubicBezTo>
                    <a:pt x="129" y="0"/>
                    <a:pt x="129" y="0"/>
                    <a:pt x="129" y="0"/>
                  </a:cubicBezTo>
                </a:path>
              </a:pathLst>
            </a:custGeom>
            <a:solidFill>
              <a:schemeClr val="accent4">
                <a:lumMod val="60000"/>
                <a:lumOff val="40000"/>
              </a:schemeClr>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9235" name="Freeform 22"/>
            <p:cNvSpPr/>
            <p:nvPr/>
          </p:nvSpPr>
          <p:spPr>
            <a:xfrm>
              <a:off x="3160713" y="2601913"/>
              <a:ext cx="225425" cy="223838"/>
            </a:xfrm>
            <a:custGeom>
              <a:avLst/>
              <a:gdLst/>
              <a:ahLst/>
              <a:cxnLst>
                <a:cxn ang="0">
                  <a:pos x="120010" y="0"/>
                </a:cxn>
                <a:cxn ang="0">
                  <a:pos x="79466" y="35428"/>
                </a:cxn>
                <a:cxn ang="0">
                  <a:pos x="0" y="223838"/>
                </a:cxn>
                <a:cxn ang="0">
                  <a:pos x="189746" y="144931"/>
                </a:cxn>
                <a:cxn ang="0">
                  <a:pos x="225425" y="104672"/>
                </a:cxn>
                <a:cxn ang="0">
                  <a:pos x="120010" y="0"/>
                </a:cxn>
              </a:cxnLst>
              <a:rect l="0" t="0" r="0" b="0"/>
              <a:pathLst>
                <a:path w="139" h="139">
                  <a:moveTo>
                    <a:pt x="74" y="0"/>
                  </a:moveTo>
                  <a:cubicBezTo>
                    <a:pt x="66" y="7"/>
                    <a:pt x="57" y="14"/>
                    <a:pt x="49" y="22"/>
                  </a:cubicBezTo>
                  <a:cubicBezTo>
                    <a:pt x="3" y="68"/>
                    <a:pt x="0" y="139"/>
                    <a:pt x="0" y="139"/>
                  </a:cubicBezTo>
                  <a:cubicBezTo>
                    <a:pt x="0" y="139"/>
                    <a:pt x="71" y="136"/>
                    <a:pt x="117" y="90"/>
                  </a:cubicBezTo>
                  <a:cubicBezTo>
                    <a:pt x="125" y="82"/>
                    <a:pt x="132" y="73"/>
                    <a:pt x="139" y="65"/>
                  </a:cubicBezTo>
                  <a:cubicBezTo>
                    <a:pt x="74" y="0"/>
                    <a:pt x="74" y="0"/>
                    <a:pt x="74" y="0"/>
                  </a:cubicBezTo>
                </a:path>
              </a:pathLst>
            </a:custGeom>
            <a:solidFill>
              <a:srgbClr val="F1F1F1"/>
            </a:solidFill>
            <a:ln w="9525">
              <a:noFill/>
            </a:ln>
          </p:spPr>
          <p:txBody>
            <a:bodyPr/>
            <a:lstStyle/>
            <a:p>
              <a:endParaRPr lang="zh-CN" altLang="en-US"/>
            </a:p>
          </p:txBody>
        </p:sp>
        <p:sp>
          <p:nvSpPr>
            <p:cNvPr id="9236" name="Freeform 23"/>
            <p:cNvSpPr/>
            <p:nvPr/>
          </p:nvSpPr>
          <p:spPr>
            <a:xfrm>
              <a:off x="2951163" y="1939926"/>
              <a:ext cx="587375" cy="560388"/>
            </a:xfrm>
            <a:custGeom>
              <a:avLst/>
              <a:gdLst/>
              <a:ahLst/>
              <a:cxnLst>
                <a:cxn ang="0">
                  <a:pos x="587375" y="83977"/>
                </a:cxn>
                <a:cxn ang="0">
                  <a:pos x="395349" y="45219"/>
                </a:cxn>
                <a:cxn ang="0">
                  <a:pos x="71001" y="560388"/>
                </a:cxn>
                <a:cxn ang="0">
                  <a:pos x="288846" y="518399"/>
                </a:cxn>
                <a:cxn ang="0">
                  <a:pos x="587375" y="83977"/>
                </a:cxn>
              </a:cxnLst>
              <a:rect l="0" t="0" r="0" b="0"/>
              <a:pathLst>
                <a:path w="364" h="347">
                  <a:moveTo>
                    <a:pt x="364" y="52"/>
                  </a:moveTo>
                  <a:cubicBezTo>
                    <a:pt x="364" y="52"/>
                    <a:pt x="274" y="57"/>
                    <a:pt x="245" y="28"/>
                  </a:cubicBezTo>
                  <a:cubicBezTo>
                    <a:pt x="216" y="0"/>
                    <a:pt x="0" y="178"/>
                    <a:pt x="44" y="347"/>
                  </a:cubicBezTo>
                  <a:cubicBezTo>
                    <a:pt x="44" y="347"/>
                    <a:pt x="116" y="250"/>
                    <a:pt x="179" y="321"/>
                  </a:cubicBezTo>
                  <a:lnTo>
                    <a:pt x="364" y="52"/>
                  </a:lnTo>
                  <a:close/>
                </a:path>
              </a:pathLst>
            </a:custGeom>
            <a:solidFill>
              <a:schemeClr val="accent1"/>
            </a:solidFill>
            <a:ln w="9525">
              <a:noFill/>
            </a:ln>
          </p:spPr>
          <p:txBody>
            <a:bodyPr/>
            <a:lstStyle/>
            <a:p>
              <a:endParaRPr lang="zh-CN" altLang="en-US"/>
            </a:p>
          </p:txBody>
        </p:sp>
        <p:sp>
          <p:nvSpPr>
            <p:cNvPr id="24" name="Freeform 24"/>
            <p:cNvSpPr/>
            <p:nvPr/>
          </p:nvSpPr>
          <p:spPr bwMode="auto">
            <a:xfrm>
              <a:off x="3486988" y="2447784"/>
              <a:ext cx="559256" cy="587555"/>
            </a:xfrm>
            <a:custGeom>
              <a:avLst/>
              <a:gdLst>
                <a:gd name="T0" fmla="*/ 295 w 347"/>
                <a:gd name="T1" fmla="*/ 0 h 364"/>
                <a:gd name="T2" fmla="*/ 319 w 347"/>
                <a:gd name="T3" fmla="*/ 119 h 364"/>
                <a:gd name="T4" fmla="*/ 0 w 347"/>
                <a:gd name="T5" fmla="*/ 320 h 364"/>
                <a:gd name="T6" fmla="*/ 26 w 347"/>
                <a:gd name="T7" fmla="*/ 185 h 364"/>
                <a:gd name="T8" fmla="*/ 295 w 347"/>
                <a:gd name="T9" fmla="*/ 0 h 364"/>
              </a:gdLst>
              <a:ahLst/>
              <a:cxnLst>
                <a:cxn ang="0">
                  <a:pos x="T0" y="T1"/>
                </a:cxn>
                <a:cxn ang="0">
                  <a:pos x="T2" y="T3"/>
                </a:cxn>
                <a:cxn ang="0">
                  <a:pos x="T4" y="T5"/>
                </a:cxn>
                <a:cxn ang="0">
                  <a:pos x="T6" y="T7"/>
                </a:cxn>
                <a:cxn ang="0">
                  <a:pos x="T8" y="T9"/>
                </a:cxn>
              </a:cxnLst>
              <a:rect l="0" t="0" r="r" b="b"/>
              <a:pathLst>
                <a:path w="347" h="364">
                  <a:moveTo>
                    <a:pt x="295" y="0"/>
                  </a:moveTo>
                  <a:cubicBezTo>
                    <a:pt x="295" y="0"/>
                    <a:pt x="290" y="90"/>
                    <a:pt x="319" y="119"/>
                  </a:cubicBezTo>
                  <a:cubicBezTo>
                    <a:pt x="347" y="148"/>
                    <a:pt x="169" y="364"/>
                    <a:pt x="0" y="320"/>
                  </a:cubicBezTo>
                  <a:cubicBezTo>
                    <a:pt x="0" y="320"/>
                    <a:pt x="97" y="248"/>
                    <a:pt x="26" y="185"/>
                  </a:cubicBezTo>
                  <a:cubicBezTo>
                    <a:pt x="295" y="0"/>
                    <a:pt x="295" y="0"/>
                    <a:pt x="295" y="0"/>
                  </a:cubicBezTo>
                </a:path>
              </a:pathLst>
            </a:custGeom>
            <a:solidFill>
              <a:schemeClr val="accent1">
                <a:lumMod val="75000"/>
              </a:schemeClr>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9238" name="Freeform 25"/>
            <p:cNvSpPr/>
            <p:nvPr/>
          </p:nvSpPr>
          <p:spPr>
            <a:xfrm>
              <a:off x="3192463" y="2482851"/>
              <a:ext cx="312738" cy="312738"/>
            </a:xfrm>
            <a:custGeom>
              <a:avLst/>
              <a:gdLst/>
              <a:ahLst/>
              <a:cxnLst>
                <a:cxn ang="0">
                  <a:pos x="36513" y="0"/>
                </a:cxn>
                <a:cxn ang="0">
                  <a:pos x="0" y="36513"/>
                </a:cxn>
                <a:cxn ang="0">
                  <a:pos x="276225" y="312738"/>
                </a:cxn>
                <a:cxn ang="0">
                  <a:pos x="312738" y="274638"/>
                </a:cxn>
                <a:cxn ang="0">
                  <a:pos x="36513" y="0"/>
                </a:cxn>
              </a:cxnLst>
              <a:rect l="0" t="0" r="0" b="0"/>
              <a:pathLst>
                <a:path w="197" h="197">
                  <a:moveTo>
                    <a:pt x="23" y="0"/>
                  </a:moveTo>
                  <a:lnTo>
                    <a:pt x="0" y="23"/>
                  </a:lnTo>
                  <a:lnTo>
                    <a:pt x="174" y="197"/>
                  </a:lnTo>
                  <a:lnTo>
                    <a:pt x="197" y="173"/>
                  </a:lnTo>
                  <a:lnTo>
                    <a:pt x="23" y="0"/>
                  </a:lnTo>
                  <a:close/>
                </a:path>
              </a:pathLst>
            </a:custGeom>
            <a:solidFill>
              <a:schemeClr val="accent1"/>
            </a:solidFill>
            <a:ln w="9525">
              <a:noFill/>
            </a:ln>
          </p:spPr>
          <p:txBody>
            <a:bodyPr/>
            <a:lstStyle/>
            <a:p>
              <a:endParaRPr lang="zh-CN" altLang="en-US"/>
            </a:p>
          </p:txBody>
        </p:sp>
        <p:sp>
          <p:nvSpPr>
            <p:cNvPr id="9239" name="Freeform 26"/>
            <p:cNvSpPr/>
            <p:nvPr/>
          </p:nvSpPr>
          <p:spPr>
            <a:xfrm>
              <a:off x="3192463" y="2482851"/>
              <a:ext cx="312738" cy="312738"/>
            </a:xfrm>
            <a:custGeom>
              <a:avLst/>
              <a:gdLst/>
              <a:ahLst/>
              <a:cxnLst>
                <a:cxn ang="0">
                  <a:pos x="36513" y="0"/>
                </a:cxn>
                <a:cxn ang="0">
                  <a:pos x="0" y="36513"/>
                </a:cxn>
                <a:cxn ang="0">
                  <a:pos x="276225" y="312738"/>
                </a:cxn>
                <a:cxn ang="0">
                  <a:pos x="312738" y="274638"/>
                </a:cxn>
                <a:cxn ang="0">
                  <a:pos x="36513" y="0"/>
                </a:cxn>
              </a:cxnLst>
              <a:rect l="0" t="0" r="0" b="0"/>
              <a:pathLst>
                <a:path w="197" h="197">
                  <a:moveTo>
                    <a:pt x="23" y="0"/>
                  </a:moveTo>
                  <a:lnTo>
                    <a:pt x="0" y="23"/>
                  </a:lnTo>
                  <a:lnTo>
                    <a:pt x="174" y="197"/>
                  </a:lnTo>
                  <a:lnTo>
                    <a:pt x="197" y="173"/>
                  </a:lnTo>
                  <a:lnTo>
                    <a:pt x="23" y="0"/>
                  </a:lnTo>
                </a:path>
              </a:pathLst>
            </a:custGeom>
            <a:noFill/>
            <a:ln w="9525">
              <a:noFill/>
            </a:ln>
          </p:spPr>
          <p:txBody>
            <a:bodyPr/>
            <a:lstStyle/>
            <a:p>
              <a:endParaRPr lang="zh-CN" altLang="en-US"/>
            </a:p>
          </p:txBody>
        </p:sp>
        <p:sp>
          <p:nvSpPr>
            <p:cNvPr id="27" name="Freeform 27"/>
            <p:cNvSpPr/>
            <p:nvPr/>
          </p:nvSpPr>
          <p:spPr bwMode="auto">
            <a:xfrm>
              <a:off x="3198646" y="1433513"/>
              <a:ext cx="1356157" cy="1355643"/>
            </a:xfrm>
            <a:custGeom>
              <a:avLst/>
              <a:gdLst>
                <a:gd name="T0" fmla="*/ 204 w 840"/>
                <a:gd name="T1" fmla="*/ 840 h 840"/>
                <a:gd name="T2" fmla="*/ 492 w 840"/>
                <a:gd name="T3" fmla="*/ 612 h 840"/>
                <a:gd name="T4" fmla="*/ 768 w 840"/>
                <a:gd name="T5" fmla="*/ 72 h 840"/>
                <a:gd name="T6" fmla="*/ 228 w 840"/>
                <a:gd name="T7" fmla="*/ 348 h 840"/>
                <a:gd name="T8" fmla="*/ 0 w 840"/>
                <a:gd name="T9" fmla="*/ 636 h 840"/>
                <a:gd name="T10" fmla="*/ 204 w 840"/>
                <a:gd name="T11" fmla="*/ 840 h 840"/>
              </a:gdLst>
              <a:ahLst/>
              <a:cxnLst>
                <a:cxn ang="0">
                  <a:pos x="T0" y="T1"/>
                </a:cxn>
                <a:cxn ang="0">
                  <a:pos x="T2" y="T3"/>
                </a:cxn>
                <a:cxn ang="0">
                  <a:pos x="T4" y="T5"/>
                </a:cxn>
                <a:cxn ang="0">
                  <a:pos x="T6" y="T7"/>
                </a:cxn>
                <a:cxn ang="0">
                  <a:pos x="T8" y="T9"/>
                </a:cxn>
                <a:cxn ang="0">
                  <a:pos x="T10" y="T11"/>
                </a:cxn>
              </a:cxnLst>
              <a:rect l="0" t="0" r="r" b="b"/>
              <a:pathLst>
                <a:path w="840" h="840">
                  <a:moveTo>
                    <a:pt x="204" y="840"/>
                  </a:moveTo>
                  <a:cubicBezTo>
                    <a:pt x="292" y="789"/>
                    <a:pt x="394" y="710"/>
                    <a:pt x="492" y="612"/>
                  </a:cubicBezTo>
                  <a:cubicBezTo>
                    <a:pt x="717" y="387"/>
                    <a:pt x="840" y="145"/>
                    <a:pt x="768" y="72"/>
                  </a:cubicBezTo>
                  <a:cubicBezTo>
                    <a:pt x="695" y="0"/>
                    <a:pt x="453" y="123"/>
                    <a:pt x="228" y="348"/>
                  </a:cubicBezTo>
                  <a:cubicBezTo>
                    <a:pt x="130" y="446"/>
                    <a:pt x="52" y="548"/>
                    <a:pt x="0" y="636"/>
                  </a:cubicBezTo>
                  <a:cubicBezTo>
                    <a:pt x="204" y="840"/>
                    <a:pt x="204" y="840"/>
                    <a:pt x="204" y="840"/>
                  </a:cubicBezTo>
                </a:path>
              </a:pathLst>
            </a:custGeom>
            <a:solidFill>
              <a:schemeClr val="accent3"/>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28" name="Freeform 28"/>
            <p:cNvSpPr/>
            <p:nvPr/>
          </p:nvSpPr>
          <p:spPr bwMode="auto">
            <a:xfrm>
              <a:off x="3873556" y="1751909"/>
              <a:ext cx="359635" cy="362709"/>
            </a:xfrm>
            <a:custGeom>
              <a:avLst/>
              <a:gdLst>
                <a:gd name="T0" fmla="*/ 184 w 224"/>
                <a:gd name="T1" fmla="*/ 184 h 224"/>
                <a:gd name="T2" fmla="*/ 40 w 224"/>
                <a:gd name="T3" fmla="*/ 184 h 224"/>
                <a:gd name="T4" fmla="*/ 40 w 224"/>
                <a:gd name="T5" fmla="*/ 40 h 224"/>
                <a:gd name="T6" fmla="*/ 184 w 224"/>
                <a:gd name="T7" fmla="*/ 40 h 224"/>
                <a:gd name="T8" fmla="*/ 184 w 224"/>
                <a:gd name="T9" fmla="*/ 184 h 224"/>
              </a:gdLst>
              <a:ahLst/>
              <a:cxnLst>
                <a:cxn ang="0">
                  <a:pos x="T0" y="T1"/>
                </a:cxn>
                <a:cxn ang="0">
                  <a:pos x="T2" y="T3"/>
                </a:cxn>
                <a:cxn ang="0">
                  <a:pos x="T4" y="T5"/>
                </a:cxn>
                <a:cxn ang="0">
                  <a:pos x="T6" y="T7"/>
                </a:cxn>
                <a:cxn ang="0">
                  <a:pos x="T8" y="T9"/>
                </a:cxn>
              </a:cxnLst>
              <a:rect l="0" t="0" r="r" b="b"/>
              <a:pathLst>
                <a:path w="224" h="224">
                  <a:moveTo>
                    <a:pt x="184" y="184"/>
                  </a:moveTo>
                  <a:cubicBezTo>
                    <a:pt x="144" y="224"/>
                    <a:pt x="80" y="224"/>
                    <a:pt x="40" y="184"/>
                  </a:cubicBezTo>
                  <a:cubicBezTo>
                    <a:pt x="0" y="144"/>
                    <a:pt x="0" y="80"/>
                    <a:pt x="40" y="40"/>
                  </a:cubicBezTo>
                  <a:cubicBezTo>
                    <a:pt x="80" y="0"/>
                    <a:pt x="144" y="0"/>
                    <a:pt x="184" y="40"/>
                  </a:cubicBezTo>
                  <a:cubicBezTo>
                    <a:pt x="224" y="80"/>
                    <a:pt x="224" y="144"/>
                    <a:pt x="184" y="184"/>
                  </a:cubicBezTo>
                </a:path>
              </a:pathLst>
            </a:custGeom>
            <a:solidFill>
              <a:schemeClr val="accent5">
                <a:lumMod val="75000"/>
              </a:schemeClr>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9242" name="Freeform 29"/>
            <p:cNvSpPr/>
            <p:nvPr/>
          </p:nvSpPr>
          <p:spPr>
            <a:xfrm>
              <a:off x="4156075" y="1500188"/>
              <a:ext cx="331788" cy="331788"/>
            </a:xfrm>
            <a:custGeom>
              <a:avLst/>
              <a:gdLst/>
              <a:ahLst/>
              <a:cxnLst>
                <a:cxn ang="0">
                  <a:pos x="267363" y="331788"/>
                </a:cxn>
                <a:cxn ang="0">
                  <a:pos x="281859" y="49929"/>
                </a:cxn>
                <a:cxn ang="0">
                  <a:pos x="0" y="64425"/>
                </a:cxn>
                <a:cxn ang="0">
                  <a:pos x="119186" y="212602"/>
                </a:cxn>
                <a:cxn ang="0">
                  <a:pos x="267363" y="331788"/>
                </a:cxn>
              </a:cxnLst>
              <a:rect l="0" t="0" r="0" b="0"/>
              <a:pathLst>
                <a:path w="206" h="206">
                  <a:moveTo>
                    <a:pt x="166" y="206"/>
                  </a:moveTo>
                  <a:cubicBezTo>
                    <a:pt x="201" y="126"/>
                    <a:pt x="206" y="63"/>
                    <a:pt x="175" y="31"/>
                  </a:cubicBezTo>
                  <a:cubicBezTo>
                    <a:pt x="143" y="0"/>
                    <a:pt x="80" y="5"/>
                    <a:pt x="0" y="40"/>
                  </a:cubicBezTo>
                  <a:cubicBezTo>
                    <a:pt x="0" y="40"/>
                    <a:pt x="8" y="66"/>
                    <a:pt x="74" y="132"/>
                  </a:cubicBezTo>
                  <a:cubicBezTo>
                    <a:pt x="140" y="198"/>
                    <a:pt x="166" y="206"/>
                    <a:pt x="166" y="206"/>
                  </a:cubicBezTo>
                </a:path>
              </a:pathLst>
            </a:custGeom>
            <a:solidFill>
              <a:schemeClr val="accent1"/>
            </a:solidFill>
            <a:ln w="9525">
              <a:noFill/>
            </a:ln>
          </p:spPr>
          <p:txBody>
            <a:bodyPr/>
            <a:lstStyle/>
            <a:p>
              <a:endParaRPr lang="zh-CN" altLang="en-US"/>
            </a:p>
          </p:txBody>
        </p:sp>
        <p:sp>
          <p:nvSpPr>
            <p:cNvPr id="9243" name="Freeform 30"/>
            <p:cNvSpPr/>
            <p:nvPr/>
          </p:nvSpPr>
          <p:spPr>
            <a:xfrm>
              <a:off x="3221038" y="2201863"/>
              <a:ext cx="565150" cy="565150"/>
            </a:xfrm>
            <a:custGeom>
              <a:avLst/>
              <a:gdLst/>
              <a:ahLst/>
              <a:cxnLst>
                <a:cxn ang="0">
                  <a:pos x="250281" y="250281"/>
                </a:cxn>
                <a:cxn ang="0">
                  <a:pos x="17762" y="547388"/>
                </a:cxn>
                <a:cxn ang="0">
                  <a:pos x="314869" y="314869"/>
                </a:cxn>
                <a:cxn ang="0">
                  <a:pos x="547388" y="17762"/>
                </a:cxn>
                <a:cxn ang="0">
                  <a:pos x="250281" y="250281"/>
                </a:cxn>
              </a:cxnLst>
              <a:rect l="0" t="0" r="0" b="0"/>
              <a:pathLst>
                <a:path w="350" h="350">
                  <a:moveTo>
                    <a:pt x="155" y="155"/>
                  </a:moveTo>
                  <a:cubicBezTo>
                    <a:pt x="64" y="246"/>
                    <a:pt x="0" y="328"/>
                    <a:pt x="11" y="339"/>
                  </a:cubicBezTo>
                  <a:cubicBezTo>
                    <a:pt x="22" y="350"/>
                    <a:pt x="104" y="286"/>
                    <a:pt x="195" y="195"/>
                  </a:cubicBezTo>
                  <a:cubicBezTo>
                    <a:pt x="286" y="104"/>
                    <a:pt x="350" y="22"/>
                    <a:pt x="339" y="11"/>
                  </a:cubicBezTo>
                  <a:cubicBezTo>
                    <a:pt x="328" y="0"/>
                    <a:pt x="246" y="65"/>
                    <a:pt x="155" y="155"/>
                  </a:cubicBezTo>
                </a:path>
              </a:pathLst>
            </a:custGeom>
            <a:solidFill>
              <a:schemeClr val="accent1"/>
            </a:solidFill>
            <a:ln w="9525">
              <a:noFill/>
            </a:ln>
          </p:spPr>
          <p:txBody>
            <a:bodyPr/>
            <a:lstStyle/>
            <a:p>
              <a:endParaRPr lang="zh-CN" altLang="en-US"/>
            </a:p>
          </p:txBody>
        </p:sp>
        <p:sp>
          <p:nvSpPr>
            <p:cNvPr id="31" name="Freeform 31"/>
            <p:cNvSpPr/>
            <p:nvPr/>
          </p:nvSpPr>
          <p:spPr bwMode="auto">
            <a:xfrm>
              <a:off x="3881477" y="1745344"/>
              <a:ext cx="359636" cy="361067"/>
            </a:xfrm>
            <a:custGeom>
              <a:avLst/>
              <a:gdLst>
                <a:gd name="T0" fmla="*/ 184 w 224"/>
                <a:gd name="T1" fmla="*/ 184 h 224"/>
                <a:gd name="T2" fmla="*/ 40 w 224"/>
                <a:gd name="T3" fmla="*/ 184 h 224"/>
                <a:gd name="T4" fmla="*/ 40 w 224"/>
                <a:gd name="T5" fmla="*/ 40 h 224"/>
                <a:gd name="T6" fmla="*/ 184 w 224"/>
                <a:gd name="T7" fmla="*/ 40 h 224"/>
                <a:gd name="T8" fmla="*/ 184 w 224"/>
                <a:gd name="T9" fmla="*/ 184 h 224"/>
              </a:gdLst>
              <a:ahLst/>
              <a:cxnLst>
                <a:cxn ang="0">
                  <a:pos x="T0" y="T1"/>
                </a:cxn>
                <a:cxn ang="0">
                  <a:pos x="T2" y="T3"/>
                </a:cxn>
                <a:cxn ang="0">
                  <a:pos x="T4" y="T5"/>
                </a:cxn>
                <a:cxn ang="0">
                  <a:pos x="T6" y="T7"/>
                </a:cxn>
                <a:cxn ang="0">
                  <a:pos x="T8" y="T9"/>
                </a:cxn>
              </a:cxnLst>
              <a:rect l="0" t="0" r="r" b="b"/>
              <a:pathLst>
                <a:path w="224" h="224">
                  <a:moveTo>
                    <a:pt x="184" y="184"/>
                  </a:moveTo>
                  <a:cubicBezTo>
                    <a:pt x="145" y="224"/>
                    <a:pt x="80" y="224"/>
                    <a:pt x="40" y="184"/>
                  </a:cubicBezTo>
                  <a:cubicBezTo>
                    <a:pt x="0" y="144"/>
                    <a:pt x="0" y="80"/>
                    <a:pt x="40" y="40"/>
                  </a:cubicBezTo>
                  <a:cubicBezTo>
                    <a:pt x="80" y="0"/>
                    <a:pt x="144" y="0"/>
                    <a:pt x="184" y="40"/>
                  </a:cubicBezTo>
                  <a:cubicBezTo>
                    <a:pt x="224" y="80"/>
                    <a:pt x="224" y="144"/>
                    <a:pt x="184" y="184"/>
                  </a:cubicBezTo>
                </a:path>
              </a:pathLst>
            </a:custGeom>
            <a:solidFill>
              <a:schemeClr val="accent5"/>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9245" name="Freeform 32"/>
            <p:cNvSpPr/>
            <p:nvPr/>
          </p:nvSpPr>
          <p:spPr>
            <a:xfrm>
              <a:off x="3921125" y="1785938"/>
              <a:ext cx="280988" cy="279400"/>
            </a:xfrm>
            <a:custGeom>
              <a:avLst/>
              <a:gdLst/>
              <a:ahLst/>
              <a:cxnLst>
                <a:cxn ang="0">
                  <a:pos x="230927" y="229622"/>
                </a:cxn>
                <a:cxn ang="0">
                  <a:pos x="50061" y="229622"/>
                </a:cxn>
                <a:cxn ang="0">
                  <a:pos x="50061" y="49778"/>
                </a:cxn>
                <a:cxn ang="0">
                  <a:pos x="230927" y="49778"/>
                </a:cxn>
                <a:cxn ang="0">
                  <a:pos x="230927" y="229622"/>
                </a:cxn>
              </a:cxnLst>
              <a:rect l="0" t="0" r="0" b="0"/>
              <a:pathLst>
                <a:path w="174" h="174">
                  <a:moveTo>
                    <a:pt x="143" y="143"/>
                  </a:moveTo>
                  <a:cubicBezTo>
                    <a:pt x="112" y="174"/>
                    <a:pt x="62" y="174"/>
                    <a:pt x="31" y="143"/>
                  </a:cubicBezTo>
                  <a:cubicBezTo>
                    <a:pt x="0" y="112"/>
                    <a:pt x="0" y="62"/>
                    <a:pt x="31" y="31"/>
                  </a:cubicBezTo>
                  <a:cubicBezTo>
                    <a:pt x="62" y="0"/>
                    <a:pt x="112" y="0"/>
                    <a:pt x="143" y="31"/>
                  </a:cubicBezTo>
                  <a:cubicBezTo>
                    <a:pt x="174" y="62"/>
                    <a:pt x="174" y="112"/>
                    <a:pt x="143" y="143"/>
                  </a:cubicBezTo>
                </a:path>
              </a:pathLst>
            </a:custGeom>
            <a:solidFill>
              <a:srgbClr val="CBCBCB"/>
            </a:solidFill>
            <a:ln w="9525">
              <a:noFill/>
            </a:ln>
          </p:spPr>
          <p:txBody>
            <a:bodyPr/>
            <a:lstStyle/>
            <a:p>
              <a:endParaRPr lang="zh-CN" altLang="en-US"/>
            </a:p>
          </p:txBody>
        </p:sp>
        <p:sp>
          <p:nvSpPr>
            <p:cNvPr id="33" name="Oval 33"/>
            <p:cNvSpPr>
              <a:spLocks noChangeArrowheads="1"/>
            </p:cNvSpPr>
            <p:nvPr/>
          </p:nvSpPr>
          <p:spPr bwMode="auto">
            <a:xfrm>
              <a:off x="3933759" y="1797863"/>
              <a:ext cx="255071" cy="254389"/>
            </a:xfrm>
            <a:prstGeom prst="ellipse">
              <a:avLst/>
            </a:prstGeom>
            <a:solidFill>
              <a:schemeClr val="accent4"/>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34" name="Freeform 37"/>
            <p:cNvSpPr/>
            <p:nvPr/>
          </p:nvSpPr>
          <p:spPr bwMode="auto">
            <a:xfrm>
              <a:off x="4155561" y="1812634"/>
              <a:ext cx="19012" cy="19695"/>
            </a:xfrm>
            <a:custGeom>
              <a:avLst/>
              <a:gdLst>
                <a:gd name="T0" fmla="*/ 10 w 12"/>
                <a:gd name="T1" fmla="*/ 10 h 12"/>
                <a:gd name="T2" fmla="*/ 2 w 12"/>
                <a:gd name="T3" fmla="*/ 10 h 12"/>
                <a:gd name="T4" fmla="*/ 2 w 12"/>
                <a:gd name="T5" fmla="*/ 2 h 12"/>
                <a:gd name="T6" fmla="*/ 10 w 12"/>
                <a:gd name="T7" fmla="*/ 2 h 12"/>
                <a:gd name="T8" fmla="*/ 10 w 12"/>
                <a:gd name="T9" fmla="*/ 10 h 12"/>
              </a:gdLst>
              <a:ahLst/>
              <a:cxnLst>
                <a:cxn ang="0">
                  <a:pos x="T0" y="T1"/>
                </a:cxn>
                <a:cxn ang="0">
                  <a:pos x="T2" y="T3"/>
                </a:cxn>
                <a:cxn ang="0">
                  <a:pos x="T4" y="T5"/>
                </a:cxn>
                <a:cxn ang="0">
                  <a:pos x="T6" y="T7"/>
                </a:cxn>
                <a:cxn ang="0">
                  <a:pos x="T8" y="T9"/>
                </a:cxn>
              </a:cxnLst>
              <a:rect l="0" t="0" r="r" b="b"/>
              <a:pathLst>
                <a:path w="12" h="12">
                  <a:moveTo>
                    <a:pt x="10" y="10"/>
                  </a:moveTo>
                  <a:cubicBezTo>
                    <a:pt x="8" y="12"/>
                    <a:pt x="4" y="12"/>
                    <a:pt x="2" y="10"/>
                  </a:cubicBezTo>
                  <a:cubicBezTo>
                    <a:pt x="0" y="8"/>
                    <a:pt x="0" y="4"/>
                    <a:pt x="2" y="2"/>
                  </a:cubicBezTo>
                  <a:cubicBezTo>
                    <a:pt x="4" y="0"/>
                    <a:pt x="8" y="0"/>
                    <a:pt x="10" y="2"/>
                  </a:cubicBezTo>
                  <a:cubicBezTo>
                    <a:pt x="12" y="4"/>
                    <a:pt x="12" y="8"/>
                    <a:pt x="10" y="10"/>
                  </a:cubicBezTo>
                </a:path>
              </a:pathLst>
            </a:custGeom>
            <a:solidFill>
              <a:schemeClr val="accent4"/>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35" name="Freeform 38"/>
            <p:cNvSpPr/>
            <p:nvPr/>
          </p:nvSpPr>
          <p:spPr bwMode="auto">
            <a:xfrm>
              <a:off x="4123875" y="1791298"/>
              <a:ext cx="19012" cy="18054"/>
            </a:xfrm>
            <a:custGeom>
              <a:avLst/>
              <a:gdLst>
                <a:gd name="T0" fmla="*/ 11 w 12"/>
                <a:gd name="T1" fmla="*/ 8 h 12"/>
                <a:gd name="T2" fmla="*/ 4 w 12"/>
                <a:gd name="T3" fmla="*/ 10 h 12"/>
                <a:gd name="T4" fmla="*/ 2 w 12"/>
                <a:gd name="T5" fmla="*/ 3 h 12"/>
                <a:gd name="T6" fmla="*/ 9 w 12"/>
                <a:gd name="T7" fmla="*/ 1 h 12"/>
                <a:gd name="T8" fmla="*/ 11 w 12"/>
                <a:gd name="T9" fmla="*/ 8 h 12"/>
              </a:gdLst>
              <a:ahLst/>
              <a:cxnLst>
                <a:cxn ang="0">
                  <a:pos x="T0" y="T1"/>
                </a:cxn>
                <a:cxn ang="0">
                  <a:pos x="T2" y="T3"/>
                </a:cxn>
                <a:cxn ang="0">
                  <a:pos x="T4" y="T5"/>
                </a:cxn>
                <a:cxn ang="0">
                  <a:pos x="T6" y="T7"/>
                </a:cxn>
                <a:cxn ang="0">
                  <a:pos x="T8" y="T9"/>
                </a:cxn>
              </a:cxnLst>
              <a:rect l="0" t="0" r="r" b="b"/>
              <a:pathLst>
                <a:path w="12" h="12">
                  <a:moveTo>
                    <a:pt x="11" y="8"/>
                  </a:moveTo>
                  <a:cubicBezTo>
                    <a:pt x="9" y="11"/>
                    <a:pt x="6" y="12"/>
                    <a:pt x="4" y="10"/>
                  </a:cubicBezTo>
                  <a:cubicBezTo>
                    <a:pt x="1" y="9"/>
                    <a:pt x="0" y="6"/>
                    <a:pt x="2" y="3"/>
                  </a:cubicBezTo>
                  <a:cubicBezTo>
                    <a:pt x="3" y="1"/>
                    <a:pt x="6" y="0"/>
                    <a:pt x="9" y="1"/>
                  </a:cubicBezTo>
                  <a:cubicBezTo>
                    <a:pt x="11" y="3"/>
                    <a:pt x="12" y="6"/>
                    <a:pt x="11" y="8"/>
                  </a:cubicBezTo>
                  <a:close/>
                </a:path>
              </a:pathLst>
            </a:custGeom>
            <a:solidFill>
              <a:schemeClr val="accent4"/>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36" name="Freeform 39"/>
            <p:cNvSpPr/>
            <p:nvPr/>
          </p:nvSpPr>
          <p:spPr bwMode="auto">
            <a:xfrm>
              <a:off x="4090604" y="1776527"/>
              <a:ext cx="17428" cy="19695"/>
            </a:xfrm>
            <a:custGeom>
              <a:avLst/>
              <a:gdLst>
                <a:gd name="T0" fmla="*/ 11 w 11"/>
                <a:gd name="T1" fmla="*/ 7 h 12"/>
                <a:gd name="T2" fmla="*/ 4 w 11"/>
                <a:gd name="T3" fmla="*/ 11 h 12"/>
                <a:gd name="T4" fmla="*/ 0 w 11"/>
                <a:gd name="T5" fmla="*/ 4 h 12"/>
                <a:gd name="T6" fmla="*/ 7 w 11"/>
                <a:gd name="T7" fmla="*/ 1 h 12"/>
                <a:gd name="T8" fmla="*/ 11 w 11"/>
                <a:gd name="T9" fmla="*/ 7 h 12"/>
              </a:gdLst>
              <a:ahLst/>
              <a:cxnLst>
                <a:cxn ang="0">
                  <a:pos x="T0" y="T1"/>
                </a:cxn>
                <a:cxn ang="0">
                  <a:pos x="T2" y="T3"/>
                </a:cxn>
                <a:cxn ang="0">
                  <a:pos x="T4" y="T5"/>
                </a:cxn>
                <a:cxn ang="0">
                  <a:pos x="T6" y="T7"/>
                </a:cxn>
                <a:cxn ang="0">
                  <a:pos x="T8" y="T9"/>
                </a:cxn>
              </a:cxnLst>
              <a:rect l="0" t="0" r="r" b="b"/>
              <a:pathLst>
                <a:path w="11" h="12">
                  <a:moveTo>
                    <a:pt x="11" y="7"/>
                  </a:moveTo>
                  <a:cubicBezTo>
                    <a:pt x="10" y="10"/>
                    <a:pt x="7" y="12"/>
                    <a:pt x="4" y="11"/>
                  </a:cubicBezTo>
                  <a:cubicBezTo>
                    <a:pt x="1" y="10"/>
                    <a:pt x="0" y="7"/>
                    <a:pt x="0" y="4"/>
                  </a:cubicBezTo>
                  <a:cubicBezTo>
                    <a:pt x="1" y="2"/>
                    <a:pt x="4" y="0"/>
                    <a:pt x="7" y="1"/>
                  </a:cubicBezTo>
                  <a:cubicBezTo>
                    <a:pt x="10" y="1"/>
                    <a:pt x="11" y="4"/>
                    <a:pt x="11" y="7"/>
                  </a:cubicBezTo>
                  <a:close/>
                </a:path>
              </a:pathLst>
            </a:custGeom>
            <a:solidFill>
              <a:schemeClr val="accent4"/>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37" name="Oval 40"/>
            <p:cNvSpPr>
              <a:spLocks noChangeArrowheads="1"/>
            </p:cNvSpPr>
            <p:nvPr/>
          </p:nvSpPr>
          <p:spPr bwMode="auto">
            <a:xfrm>
              <a:off x="4054166" y="1771603"/>
              <a:ext cx="15843" cy="18054"/>
            </a:xfrm>
            <a:prstGeom prst="ellipse">
              <a:avLst/>
            </a:prstGeom>
            <a:solidFill>
              <a:schemeClr val="accent4"/>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38" name="Freeform 41"/>
            <p:cNvSpPr/>
            <p:nvPr/>
          </p:nvSpPr>
          <p:spPr bwMode="auto">
            <a:xfrm>
              <a:off x="4014558" y="1776527"/>
              <a:ext cx="19012" cy="19695"/>
            </a:xfrm>
            <a:custGeom>
              <a:avLst/>
              <a:gdLst>
                <a:gd name="T0" fmla="*/ 11 w 12"/>
                <a:gd name="T1" fmla="*/ 4 h 12"/>
                <a:gd name="T2" fmla="*/ 7 w 12"/>
                <a:gd name="T3" fmla="*/ 11 h 12"/>
                <a:gd name="T4" fmla="*/ 1 w 12"/>
                <a:gd name="T5" fmla="*/ 7 h 12"/>
                <a:gd name="T6" fmla="*/ 4 w 12"/>
                <a:gd name="T7" fmla="*/ 1 h 12"/>
                <a:gd name="T8" fmla="*/ 11 w 12"/>
                <a:gd name="T9" fmla="*/ 4 h 12"/>
              </a:gdLst>
              <a:ahLst/>
              <a:cxnLst>
                <a:cxn ang="0">
                  <a:pos x="T0" y="T1"/>
                </a:cxn>
                <a:cxn ang="0">
                  <a:pos x="T2" y="T3"/>
                </a:cxn>
                <a:cxn ang="0">
                  <a:pos x="T4" y="T5"/>
                </a:cxn>
                <a:cxn ang="0">
                  <a:pos x="T6" y="T7"/>
                </a:cxn>
                <a:cxn ang="0">
                  <a:pos x="T8" y="T9"/>
                </a:cxn>
              </a:cxnLst>
              <a:rect l="0" t="0" r="r" b="b"/>
              <a:pathLst>
                <a:path w="12" h="12">
                  <a:moveTo>
                    <a:pt x="11" y="4"/>
                  </a:moveTo>
                  <a:cubicBezTo>
                    <a:pt x="12" y="7"/>
                    <a:pt x="10" y="10"/>
                    <a:pt x="7" y="11"/>
                  </a:cubicBezTo>
                  <a:cubicBezTo>
                    <a:pt x="4" y="12"/>
                    <a:pt x="1" y="10"/>
                    <a:pt x="1" y="7"/>
                  </a:cubicBezTo>
                  <a:cubicBezTo>
                    <a:pt x="0" y="4"/>
                    <a:pt x="2" y="1"/>
                    <a:pt x="4" y="1"/>
                  </a:cubicBezTo>
                  <a:cubicBezTo>
                    <a:pt x="7" y="0"/>
                    <a:pt x="10" y="2"/>
                    <a:pt x="11" y="4"/>
                  </a:cubicBezTo>
                  <a:close/>
                </a:path>
              </a:pathLst>
            </a:custGeom>
            <a:solidFill>
              <a:schemeClr val="accent4"/>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39" name="Freeform 42"/>
            <p:cNvSpPr/>
            <p:nvPr/>
          </p:nvSpPr>
          <p:spPr bwMode="auto">
            <a:xfrm>
              <a:off x="3979704" y="1791298"/>
              <a:ext cx="19012" cy="18054"/>
            </a:xfrm>
            <a:custGeom>
              <a:avLst/>
              <a:gdLst>
                <a:gd name="T0" fmla="*/ 11 w 12"/>
                <a:gd name="T1" fmla="*/ 3 h 12"/>
                <a:gd name="T2" fmla="*/ 9 w 12"/>
                <a:gd name="T3" fmla="*/ 10 h 12"/>
                <a:gd name="T4" fmla="*/ 1 w 12"/>
                <a:gd name="T5" fmla="*/ 8 h 12"/>
                <a:gd name="T6" fmla="*/ 3 w 12"/>
                <a:gd name="T7" fmla="*/ 1 h 12"/>
                <a:gd name="T8" fmla="*/ 11 w 12"/>
                <a:gd name="T9" fmla="*/ 3 h 12"/>
              </a:gdLst>
              <a:ahLst/>
              <a:cxnLst>
                <a:cxn ang="0">
                  <a:pos x="T0" y="T1"/>
                </a:cxn>
                <a:cxn ang="0">
                  <a:pos x="T2" y="T3"/>
                </a:cxn>
                <a:cxn ang="0">
                  <a:pos x="T4" y="T5"/>
                </a:cxn>
                <a:cxn ang="0">
                  <a:pos x="T6" y="T7"/>
                </a:cxn>
                <a:cxn ang="0">
                  <a:pos x="T8" y="T9"/>
                </a:cxn>
              </a:cxnLst>
              <a:rect l="0" t="0" r="r" b="b"/>
              <a:pathLst>
                <a:path w="12" h="12">
                  <a:moveTo>
                    <a:pt x="11" y="3"/>
                  </a:moveTo>
                  <a:cubicBezTo>
                    <a:pt x="12" y="6"/>
                    <a:pt x="11" y="9"/>
                    <a:pt x="9" y="10"/>
                  </a:cubicBezTo>
                  <a:cubicBezTo>
                    <a:pt x="6" y="12"/>
                    <a:pt x="3" y="11"/>
                    <a:pt x="1" y="8"/>
                  </a:cubicBezTo>
                  <a:cubicBezTo>
                    <a:pt x="0" y="6"/>
                    <a:pt x="1" y="3"/>
                    <a:pt x="3" y="1"/>
                  </a:cubicBezTo>
                  <a:cubicBezTo>
                    <a:pt x="6" y="0"/>
                    <a:pt x="9" y="1"/>
                    <a:pt x="11" y="3"/>
                  </a:cubicBezTo>
                  <a:close/>
                </a:path>
              </a:pathLst>
            </a:custGeom>
            <a:solidFill>
              <a:schemeClr val="accent4"/>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40" name="Freeform 43"/>
            <p:cNvSpPr/>
            <p:nvPr/>
          </p:nvSpPr>
          <p:spPr bwMode="auto">
            <a:xfrm>
              <a:off x="3948018" y="1812634"/>
              <a:ext cx="20596" cy="19695"/>
            </a:xfrm>
            <a:custGeom>
              <a:avLst/>
              <a:gdLst>
                <a:gd name="T0" fmla="*/ 10 w 12"/>
                <a:gd name="T1" fmla="*/ 2 h 12"/>
                <a:gd name="T2" fmla="*/ 10 w 12"/>
                <a:gd name="T3" fmla="*/ 10 h 12"/>
                <a:gd name="T4" fmla="*/ 3 w 12"/>
                <a:gd name="T5" fmla="*/ 10 h 12"/>
                <a:gd name="T6" fmla="*/ 3 w 12"/>
                <a:gd name="T7" fmla="*/ 2 h 12"/>
                <a:gd name="T8" fmla="*/ 10 w 12"/>
                <a:gd name="T9" fmla="*/ 2 h 12"/>
              </a:gdLst>
              <a:ahLst/>
              <a:cxnLst>
                <a:cxn ang="0">
                  <a:pos x="T0" y="T1"/>
                </a:cxn>
                <a:cxn ang="0">
                  <a:pos x="T2" y="T3"/>
                </a:cxn>
                <a:cxn ang="0">
                  <a:pos x="T4" y="T5"/>
                </a:cxn>
                <a:cxn ang="0">
                  <a:pos x="T6" y="T7"/>
                </a:cxn>
                <a:cxn ang="0">
                  <a:pos x="T8" y="T9"/>
                </a:cxn>
              </a:cxnLst>
              <a:rect l="0" t="0" r="r" b="b"/>
              <a:pathLst>
                <a:path w="12" h="12">
                  <a:moveTo>
                    <a:pt x="10" y="2"/>
                  </a:moveTo>
                  <a:cubicBezTo>
                    <a:pt x="12" y="4"/>
                    <a:pt x="12" y="8"/>
                    <a:pt x="10" y="10"/>
                  </a:cubicBezTo>
                  <a:cubicBezTo>
                    <a:pt x="8" y="12"/>
                    <a:pt x="5" y="12"/>
                    <a:pt x="3" y="10"/>
                  </a:cubicBezTo>
                  <a:cubicBezTo>
                    <a:pt x="0" y="8"/>
                    <a:pt x="0" y="4"/>
                    <a:pt x="3" y="2"/>
                  </a:cubicBezTo>
                  <a:cubicBezTo>
                    <a:pt x="5" y="0"/>
                    <a:pt x="8" y="0"/>
                    <a:pt x="10" y="2"/>
                  </a:cubicBezTo>
                  <a:close/>
                </a:path>
              </a:pathLst>
            </a:custGeom>
            <a:solidFill>
              <a:schemeClr val="accent4"/>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41" name="Freeform 44"/>
            <p:cNvSpPr/>
            <p:nvPr/>
          </p:nvSpPr>
          <p:spPr bwMode="auto">
            <a:xfrm>
              <a:off x="3925837" y="1843817"/>
              <a:ext cx="19012" cy="18054"/>
            </a:xfrm>
            <a:custGeom>
              <a:avLst/>
              <a:gdLst>
                <a:gd name="T0" fmla="*/ 9 w 12"/>
                <a:gd name="T1" fmla="*/ 1 h 12"/>
                <a:gd name="T2" fmla="*/ 11 w 12"/>
                <a:gd name="T3" fmla="*/ 8 h 12"/>
                <a:gd name="T4" fmla="*/ 3 w 12"/>
                <a:gd name="T5" fmla="*/ 10 h 12"/>
                <a:gd name="T6" fmla="*/ 1 w 12"/>
                <a:gd name="T7" fmla="*/ 3 h 12"/>
                <a:gd name="T8" fmla="*/ 9 w 12"/>
                <a:gd name="T9" fmla="*/ 1 h 12"/>
              </a:gdLst>
              <a:ahLst/>
              <a:cxnLst>
                <a:cxn ang="0">
                  <a:pos x="T0" y="T1"/>
                </a:cxn>
                <a:cxn ang="0">
                  <a:pos x="T2" y="T3"/>
                </a:cxn>
                <a:cxn ang="0">
                  <a:pos x="T4" y="T5"/>
                </a:cxn>
                <a:cxn ang="0">
                  <a:pos x="T6" y="T7"/>
                </a:cxn>
                <a:cxn ang="0">
                  <a:pos x="T8" y="T9"/>
                </a:cxn>
              </a:cxnLst>
              <a:rect l="0" t="0" r="r" b="b"/>
              <a:pathLst>
                <a:path w="12" h="12">
                  <a:moveTo>
                    <a:pt x="9" y="1"/>
                  </a:moveTo>
                  <a:cubicBezTo>
                    <a:pt x="11" y="3"/>
                    <a:pt x="12" y="6"/>
                    <a:pt x="11" y="8"/>
                  </a:cubicBezTo>
                  <a:cubicBezTo>
                    <a:pt x="9" y="11"/>
                    <a:pt x="6" y="12"/>
                    <a:pt x="3" y="10"/>
                  </a:cubicBezTo>
                  <a:cubicBezTo>
                    <a:pt x="1" y="9"/>
                    <a:pt x="0" y="6"/>
                    <a:pt x="1" y="3"/>
                  </a:cubicBezTo>
                  <a:cubicBezTo>
                    <a:pt x="3" y="1"/>
                    <a:pt x="6" y="0"/>
                    <a:pt x="9" y="1"/>
                  </a:cubicBezTo>
                  <a:close/>
                </a:path>
              </a:pathLst>
            </a:custGeom>
            <a:solidFill>
              <a:schemeClr val="accent4"/>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42" name="Freeform 45"/>
            <p:cNvSpPr/>
            <p:nvPr/>
          </p:nvSpPr>
          <p:spPr bwMode="auto">
            <a:xfrm>
              <a:off x="3911579" y="1879923"/>
              <a:ext cx="19012" cy="16412"/>
            </a:xfrm>
            <a:custGeom>
              <a:avLst/>
              <a:gdLst>
                <a:gd name="T0" fmla="*/ 7 w 12"/>
                <a:gd name="T1" fmla="*/ 0 h 11"/>
                <a:gd name="T2" fmla="*/ 11 w 12"/>
                <a:gd name="T3" fmla="*/ 7 h 11"/>
                <a:gd name="T4" fmla="*/ 5 w 12"/>
                <a:gd name="T5" fmla="*/ 11 h 11"/>
                <a:gd name="T6" fmla="*/ 1 w 12"/>
                <a:gd name="T7" fmla="*/ 4 h 11"/>
                <a:gd name="T8" fmla="*/ 7 w 12"/>
                <a:gd name="T9" fmla="*/ 0 h 11"/>
              </a:gdLst>
              <a:ahLst/>
              <a:cxnLst>
                <a:cxn ang="0">
                  <a:pos x="T0" y="T1"/>
                </a:cxn>
                <a:cxn ang="0">
                  <a:pos x="T2" y="T3"/>
                </a:cxn>
                <a:cxn ang="0">
                  <a:pos x="T4" y="T5"/>
                </a:cxn>
                <a:cxn ang="0">
                  <a:pos x="T6" y="T7"/>
                </a:cxn>
                <a:cxn ang="0">
                  <a:pos x="T8" y="T9"/>
                </a:cxn>
              </a:cxnLst>
              <a:rect l="0" t="0" r="r" b="b"/>
              <a:pathLst>
                <a:path w="12" h="11">
                  <a:moveTo>
                    <a:pt x="7" y="0"/>
                  </a:moveTo>
                  <a:cubicBezTo>
                    <a:pt x="10" y="1"/>
                    <a:pt x="12" y="4"/>
                    <a:pt x="11" y="7"/>
                  </a:cubicBezTo>
                  <a:cubicBezTo>
                    <a:pt x="10" y="10"/>
                    <a:pt x="7" y="11"/>
                    <a:pt x="5" y="11"/>
                  </a:cubicBezTo>
                  <a:cubicBezTo>
                    <a:pt x="2" y="10"/>
                    <a:pt x="0" y="7"/>
                    <a:pt x="1" y="4"/>
                  </a:cubicBezTo>
                  <a:cubicBezTo>
                    <a:pt x="2" y="1"/>
                    <a:pt x="4" y="0"/>
                    <a:pt x="7" y="0"/>
                  </a:cubicBezTo>
                  <a:close/>
                </a:path>
              </a:pathLst>
            </a:custGeom>
            <a:solidFill>
              <a:schemeClr val="accent4"/>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43" name="Oval 46"/>
            <p:cNvSpPr>
              <a:spLocks noChangeArrowheads="1"/>
            </p:cNvSpPr>
            <p:nvPr/>
          </p:nvSpPr>
          <p:spPr bwMode="auto">
            <a:xfrm>
              <a:off x="3908411" y="1917672"/>
              <a:ext cx="15843" cy="16412"/>
            </a:xfrm>
            <a:prstGeom prst="ellipse">
              <a:avLst/>
            </a:prstGeom>
            <a:solidFill>
              <a:schemeClr val="accent4"/>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44" name="Freeform 47"/>
            <p:cNvSpPr/>
            <p:nvPr/>
          </p:nvSpPr>
          <p:spPr bwMode="auto">
            <a:xfrm>
              <a:off x="3911579" y="1952137"/>
              <a:ext cx="19012" cy="21336"/>
            </a:xfrm>
            <a:custGeom>
              <a:avLst/>
              <a:gdLst>
                <a:gd name="T0" fmla="*/ 5 w 12"/>
                <a:gd name="T1" fmla="*/ 1 h 12"/>
                <a:gd name="T2" fmla="*/ 11 w 12"/>
                <a:gd name="T3" fmla="*/ 5 h 12"/>
                <a:gd name="T4" fmla="*/ 7 w 12"/>
                <a:gd name="T5" fmla="*/ 11 h 12"/>
                <a:gd name="T6" fmla="*/ 1 w 12"/>
                <a:gd name="T7" fmla="*/ 8 h 12"/>
                <a:gd name="T8" fmla="*/ 5 w 12"/>
                <a:gd name="T9" fmla="*/ 1 h 12"/>
              </a:gdLst>
              <a:ahLst/>
              <a:cxnLst>
                <a:cxn ang="0">
                  <a:pos x="T0" y="T1"/>
                </a:cxn>
                <a:cxn ang="0">
                  <a:pos x="T2" y="T3"/>
                </a:cxn>
                <a:cxn ang="0">
                  <a:pos x="T4" y="T5"/>
                </a:cxn>
                <a:cxn ang="0">
                  <a:pos x="T6" y="T7"/>
                </a:cxn>
                <a:cxn ang="0">
                  <a:pos x="T8" y="T9"/>
                </a:cxn>
              </a:cxnLst>
              <a:rect l="0" t="0" r="r" b="b"/>
              <a:pathLst>
                <a:path w="12" h="12">
                  <a:moveTo>
                    <a:pt x="5" y="1"/>
                  </a:moveTo>
                  <a:cubicBezTo>
                    <a:pt x="7" y="0"/>
                    <a:pt x="10" y="2"/>
                    <a:pt x="11" y="5"/>
                  </a:cubicBezTo>
                  <a:cubicBezTo>
                    <a:pt x="12" y="8"/>
                    <a:pt x="10" y="11"/>
                    <a:pt x="7" y="11"/>
                  </a:cubicBezTo>
                  <a:cubicBezTo>
                    <a:pt x="4" y="12"/>
                    <a:pt x="2" y="10"/>
                    <a:pt x="1" y="8"/>
                  </a:cubicBezTo>
                  <a:cubicBezTo>
                    <a:pt x="0" y="5"/>
                    <a:pt x="2" y="2"/>
                    <a:pt x="5" y="1"/>
                  </a:cubicBezTo>
                  <a:close/>
                </a:path>
              </a:pathLst>
            </a:custGeom>
            <a:solidFill>
              <a:schemeClr val="accent4"/>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45" name="Freeform 48"/>
            <p:cNvSpPr/>
            <p:nvPr/>
          </p:nvSpPr>
          <p:spPr bwMode="auto">
            <a:xfrm>
              <a:off x="3925837" y="1989885"/>
              <a:ext cx="19012" cy="18053"/>
            </a:xfrm>
            <a:custGeom>
              <a:avLst/>
              <a:gdLst>
                <a:gd name="T0" fmla="*/ 3 w 12"/>
                <a:gd name="T1" fmla="*/ 1 h 12"/>
                <a:gd name="T2" fmla="*/ 10 w 12"/>
                <a:gd name="T3" fmla="*/ 3 h 12"/>
                <a:gd name="T4" fmla="*/ 9 w 12"/>
                <a:gd name="T5" fmla="*/ 11 h 12"/>
                <a:gd name="T6" fmla="*/ 1 w 12"/>
                <a:gd name="T7" fmla="*/ 9 h 12"/>
                <a:gd name="T8" fmla="*/ 3 w 12"/>
                <a:gd name="T9" fmla="*/ 1 h 12"/>
              </a:gdLst>
              <a:ahLst/>
              <a:cxnLst>
                <a:cxn ang="0">
                  <a:pos x="T0" y="T1"/>
                </a:cxn>
                <a:cxn ang="0">
                  <a:pos x="T2" y="T3"/>
                </a:cxn>
                <a:cxn ang="0">
                  <a:pos x="T4" y="T5"/>
                </a:cxn>
                <a:cxn ang="0">
                  <a:pos x="T6" y="T7"/>
                </a:cxn>
                <a:cxn ang="0">
                  <a:pos x="T8" y="T9"/>
                </a:cxn>
              </a:cxnLst>
              <a:rect l="0" t="0" r="r" b="b"/>
              <a:pathLst>
                <a:path w="12" h="12">
                  <a:moveTo>
                    <a:pt x="3" y="1"/>
                  </a:moveTo>
                  <a:cubicBezTo>
                    <a:pt x="6" y="0"/>
                    <a:pt x="9" y="1"/>
                    <a:pt x="10" y="3"/>
                  </a:cubicBezTo>
                  <a:cubicBezTo>
                    <a:pt x="12" y="6"/>
                    <a:pt x="11" y="9"/>
                    <a:pt x="9" y="11"/>
                  </a:cubicBezTo>
                  <a:cubicBezTo>
                    <a:pt x="6" y="12"/>
                    <a:pt x="3" y="11"/>
                    <a:pt x="1" y="9"/>
                  </a:cubicBezTo>
                  <a:cubicBezTo>
                    <a:pt x="0" y="6"/>
                    <a:pt x="1" y="3"/>
                    <a:pt x="3" y="1"/>
                  </a:cubicBezTo>
                  <a:close/>
                </a:path>
              </a:pathLst>
            </a:custGeom>
            <a:solidFill>
              <a:schemeClr val="accent4"/>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46" name="Freeform 49"/>
            <p:cNvSpPr/>
            <p:nvPr/>
          </p:nvSpPr>
          <p:spPr bwMode="auto">
            <a:xfrm>
              <a:off x="3948018" y="2019427"/>
              <a:ext cx="20596" cy="19695"/>
            </a:xfrm>
            <a:custGeom>
              <a:avLst/>
              <a:gdLst>
                <a:gd name="T0" fmla="*/ 3 w 12"/>
                <a:gd name="T1" fmla="*/ 2 h 12"/>
                <a:gd name="T2" fmla="*/ 10 w 12"/>
                <a:gd name="T3" fmla="*/ 2 h 12"/>
                <a:gd name="T4" fmla="*/ 10 w 12"/>
                <a:gd name="T5" fmla="*/ 9 h 12"/>
                <a:gd name="T6" fmla="*/ 3 w 12"/>
                <a:gd name="T7" fmla="*/ 9 h 12"/>
                <a:gd name="T8" fmla="*/ 3 w 12"/>
                <a:gd name="T9" fmla="*/ 2 h 12"/>
              </a:gdLst>
              <a:ahLst/>
              <a:cxnLst>
                <a:cxn ang="0">
                  <a:pos x="T0" y="T1"/>
                </a:cxn>
                <a:cxn ang="0">
                  <a:pos x="T2" y="T3"/>
                </a:cxn>
                <a:cxn ang="0">
                  <a:pos x="T4" y="T5"/>
                </a:cxn>
                <a:cxn ang="0">
                  <a:pos x="T6" y="T7"/>
                </a:cxn>
                <a:cxn ang="0">
                  <a:pos x="T8" y="T9"/>
                </a:cxn>
              </a:cxnLst>
              <a:rect l="0" t="0" r="r" b="b"/>
              <a:pathLst>
                <a:path w="12" h="12">
                  <a:moveTo>
                    <a:pt x="3" y="2"/>
                  </a:moveTo>
                  <a:cubicBezTo>
                    <a:pt x="5" y="0"/>
                    <a:pt x="8" y="0"/>
                    <a:pt x="10" y="2"/>
                  </a:cubicBezTo>
                  <a:cubicBezTo>
                    <a:pt x="12" y="4"/>
                    <a:pt x="12" y="7"/>
                    <a:pt x="10" y="9"/>
                  </a:cubicBezTo>
                  <a:cubicBezTo>
                    <a:pt x="8" y="12"/>
                    <a:pt x="5" y="12"/>
                    <a:pt x="3" y="9"/>
                  </a:cubicBezTo>
                  <a:cubicBezTo>
                    <a:pt x="0" y="7"/>
                    <a:pt x="0" y="4"/>
                    <a:pt x="3" y="2"/>
                  </a:cubicBezTo>
                </a:path>
              </a:pathLst>
            </a:custGeom>
            <a:solidFill>
              <a:schemeClr val="accent4"/>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47" name="Freeform 50"/>
            <p:cNvSpPr/>
            <p:nvPr/>
          </p:nvSpPr>
          <p:spPr bwMode="auto">
            <a:xfrm>
              <a:off x="3979704" y="2040762"/>
              <a:ext cx="19012" cy="19695"/>
            </a:xfrm>
            <a:custGeom>
              <a:avLst/>
              <a:gdLst>
                <a:gd name="T0" fmla="*/ 1 w 12"/>
                <a:gd name="T1" fmla="*/ 3 h 12"/>
                <a:gd name="T2" fmla="*/ 9 w 12"/>
                <a:gd name="T3" fmla="*/ 2 h 12"/>
                <a:gd name="T4" fmla="*/ 10 w 12"/>
                <a:gd name="T5" fmla="*/ 9 h 12"/>
                <a:gd name="T6" fmla="*/ 3 w 12"/>
                <a:gd name="T7" fmla="*/ 11 h 12"/>
                <a:gd name="T8" fmla="*/ 1 w 12"/>
                <a:gd name="T9" fmla="*/ 3 h 12"/>
              </a:gdLst>
              <a:ahLst/>
              <a:cxnLst>
                <a:cxn ang="0">
                  <a:pos x="T0" y="T1"/>
                </a:cxn>
                <a:cxn ang="0">
                  <a:pos x="T2" y="T3"/>
                </a:cxn>
                <a:cxn ang="0">
                  <a:pos x="T4" y="T5"/>
                </a:cxn>
                <a:cxn ang="0">
                  <a:pos x="T6" y="T7"/>
                </a:cxn>
                <a:cxn ang="0">
                  <a:pos x="T8" y="T9"/>
                </a:cxn>
              </a:cxnLst>
              <a:rect l="0" t="0" r="r" b="b"/>
              <a:pathLst>
                <a:path w="12" h="12">
                  <a:moveTo>
                    <a:pt x="1" y="3"/>
                  </a:moveTo>
                  <a:cubicBezTo>
                    <a:pt x="3" y="1"/>
                    <a:pt x="6" y="0"/>
                    <a:pt x="9" y="2"/>
                  </a:cubicBezTo>
                  <a:cubicBezTo>
                    <a:pt x="11" y="3"/>
                    <a:pt x="12" y="6"/>
                    <a:pt x="10" y="9"/>
                  </a:cubicBezTo>
                  <a:cubicBezTo>
                    <a:pt x="9" y="11"/>
                    <a:pt x="6" y="12"/>
                    <a:pt x="3" y="11"/>
                  </a:cubicBezTo>
                  <a:cubicBezTo>
                    <a:pt x="1" y="9"/>
                    <a:pt x="0" y="6"/>
                    <a:pt x="1" y="3"/>
                  </a:cubicBezTo>
                </a:path>
              </a:pathLst>
            </a:custGeom>
            <a:solidFill>
              <a:schemeClr val="accent4"/>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48" name="Freeform 51"/>
            <p:cNvSpPr/>
            <p:nvPr/>
          </p:nvSpPr>
          <p:spPr bwMode="auto">
            <a:xfrm>
              <a:off x="4014558" y="2055534"/>
              <a:ext cx="19012" cy="21335"/>
            </a:xfrm>
            <a:custGeom>
              <a:avLst/>
              <a:gdLst>
                <a:gd name="T0" fmla="*/ 1 w 12"/>
                <a:gd name="T1" fmla="*/ 5 h 12"/>
                <a:gd name="T2" fmla="*/ 7 w 12"/>
                <a:gd name="T3" fmla="*/ 1 h 12"/>
                <a:gd name="T4" fmla="*/ 11 w 12"/>
                <a:gd name="T5" fmla="*/ 7 h 12"/>
                <a:gd name="T6" fmla="*/ 4 w 12"/>
                <a:gd name="T7" fmla="*/ 11 h 12"/>
                <a:gd name="T8" fmla="*/ 1 w 12"/>
                <a:gd name="T9" fmla="*/ 5 h 12"/>
              </a:gdLst>
              <a:ahLst/>
              <a:cxnLst>
                <a:cxn ang="0">
                  <a:pos x="T0" y="T1"/>
                </a:cxn>
                <a:cxn ang="0">
                  <a:pos x="T2" y="T3"/>
                </a:cxn>
                <a:cxn ang="0">
                  <a:pos x="T4" y="T5"/>
                </a:cxn>
                <a:cxn ang="0">
                  <a:pos x="T6" y="T7"/>
                </a:cxn>
                <a:cxn ang="0">
                  <a:pos x="T8" y="T9"/>
                </a:cxn>
              </a:cxnLst>
              <a:rect l="0" t="0" r="r" b="b"/>
              <a:pathLst>
                <a:path w="12" h="12">
                  <a:moveTo>
                    <a:pt x="1" y="5"/>
                  </a:moveTo>
                  <a:cubicBezTo>
                    <a:pt x="1" y="2"/>
                    <a:pt x="4" y="0"/>
                    <a:pt x="7" y="1"/>
                  </a:cubicBezTo>
                  <a:cubicBezTo>
                    <a:pt x="10" y="2"/>
                    <a:pt x="12" y="5"/>
                    <a:pt x="11" y="7"/>
                  </a:cubicBezTo>
                  <a:cubicBezTo>
                    <a:pt x="10" y="10"/>
                    <a:pt x="7" y="12"/>
                    <a:pt x="4" y="11"/>
                  </a:cubicBezTo>
                  <a:cubicBezTo>
                    <a:pt x="2" y="10"/>
                    <a:pt x="0" y="8"/>
                    <a:pt x="1" y="5"/>
                  </a:cubicBezTo>
                </a:path>
              </a:pathLst>
            </a:custGeom>
            <a:solidFill>
              <a:schemeClr val="accent4"/>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49" name="Oval 52"/>
            <p:cNvSpPr>
              <a:spLocks noChangeArrowheads="1"/>
            </p:cNvSpPr>
            <p:nvPr/>
          </p:nvSpPr>
          <p:spPr bwMode="auto">
            <a:xfrm>
              <a:off x="4054166" y="2062099"/>
              <a:ext cx="15843" cy="18053"/>
            </a:xfrm>
            <a:prstGeom prst="ellipse">
              <a:avLst/>
            </a:prstGeom>
            <a:solidFill>
              <a:schemeClr val="accent4"/>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50" name="Freeform 53"/>
            <p:cNvSpPr/>
            <p:nvPr/>
          </p:nvSpPr>
          <p:spPr bwMode="auto">
            <a:xfrm>
              <a:off x="4090604" y="2055534"/>
              <a:ext cx="17428" cy="21335"/>
            </a:xfrm>
            <a:custGeom>
              <a:avLst/>
              <a:gdLst>
                <a:gd name="T0" fmla="*/ 0 w 11"/>
                <a:gd name="T1" fmla="*/ 7 h 12"/>
                <a:gd name="T2" fmla="*/ 4 w 11"/>
                <a:gd name="T3" fmla="*/ 1 h 12"/>
                <a:gd name="T4" fmla="*/ 10 w 11"/>
                <a:gd name="T5" fmla="*/ 5 h 12"/>
                <a:gd name="T6" fmla="*/ 7 w 11"/>
                <a:gd name="T7" fmla="*/ 11 h 12"/>
                <a:gd name="T8" fmla="*/ 0 w 11"/>
                <a:gd name="T9" fmla="*/ 7 h 12"/>
              </a:gdLst>
              <a:ahLst/>
              <a:cxnLst>
                <a:cxn ang="0">
                  <a:pos x="T0" y="T1"/>
                </a:cxn>
                <a:cxn ang="0">
                  <a:pos x="T2" y="T3"/>
                </a:cxn>
                <a:cxn ang="0">
                  <a:pos x="T4" y="T5"/>
                </a:cxn>
                <a:cxn ang="0">
                  <a:pos x="T6" y="T7"/>
                </a:cxn>
                <a:cxn ang="0">
                  <a:pos x="T8" y="T9"/>
                </a:cxn>
              </a:cxnLst>
              <a:rect l="0" t="0" r="r" b="b"/>
              <a:pathLst>
                <a:path w="11" h="12">
                  <a:moveTo>
                    <a:pt x="0" y="7"/>
                  </a:moveTo>
                  <a:cubicBezTo>
                    <a:pt x="0" y="5"/>
                    <a:pt x="1" y="2"/>
                    <a:pt x="4" y="1"/>
                  </a:cubicBezTo>
                  <a:cubicBezTo>
                    <a:pt x="7" y="0"/>
                    <a:pt x="10" y="2"/>
                    <a:pt x="10" y="5"/>
                  </a:cubicBezTo>
                  <a:cubicBezTo>
                    <a:pt x="11" y="8"/>
                    <a:pt x="10" y="10"/>
                    <a:pt x="7" y="11"/>
                  </a:cubicBezTo>
                  <a:cubicBezTo>
                    <a:pt x="4" y="12"/>
                    <a:pt x="1" y="10"/>
                    <a:pt x="0" y="7"/>
                  </a:cubicBezTo>
                </a:path>
              </a:pathLst>
            </a:custGeom>
            <a:solidFill>
              <a:schemeClr val="accent4"/>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51" name="Freeform 54"/>
            <p:cNvSpPr/>
            <p:nvPr/>
          </p:nvSpPr>
          <p:spPr bwMode="auto">
            <a:xfrm>
              <a:off x="4123875" y="2040762"/>
              <a:ext cx="19012" cy="19695"/>
            </a:xfrm>
            <a:custGeom>
              <a:avLst/>
              <a:gdLst>
                <a:gd name="T0" fmla="*/ 2 w 12"/>
                <a:gd name="T1" fmla="*/ 9 h 12"/>
                <a:gd name="T2" fmla="*/ 4 w 12"/>
                <a:gd name="T3" fmla="*/ 2 h 12"/>
                <a:gd name="T4" fmla="*/ 11 w 12"/>
                <a:gd name="T5" fmla="*/ 3 h 12"/>
                <a:gd name="T6" fmla="*/ 9 w 12"/>
                <a:gd name="T7" fmla="*/ 11 h 12"/>
                <a:gd name="T8" fmla="*/ 2 w 12"/>
                <a:gd name="T9" fmla="*/ 9 h 12"/>
              </a:gdLst>
              <a:ahLst/>
              <a:cxnLst>
                <a:cxn ang="0">
                  <a:pos x="T0" y="T1"/>
                </a:cxn>
                <a:cxn ang="0">
                  <a:pos x="T2" y="T3"/>
                </a:cxn>
                <a:cxn ang="0">
                  <a:pos x="T4" y="T5"/>
                </a:cxn>
                <a:cxn ang="0">
                  <a:pos x="T6" y="T7"/>
                </a:cxn>
                <a:cxn ang="0">
                  <a:pos x="T8" y="T9"/>
                </a:cxn>
              </a:cxnLst>
              <a:rect l="0" t="0" r="r" b="b"/>
              <a:pathLst>
                <a:path w="12" h="12">
                  <a:moveTo>
                    <a:pt x="2" y="9"/>
                  </a:moveTo>
                  <a:cubicBezTo>
                    <a:pt x="0" y="6"/>
                    <a:pt x="1" y="3"/>
                    <a:pt x="4" y="2"/>
                  </a:cubicBezTo>
                  <a:cubicBezTo>
                    <a:pt x="6" y="0"/>
                    <a:pt x="9" y="1"/>
                    <a:pt x="11" y="3"/>
                  </a:cubicBezTo>
                  <a:cubicBezTo>
                    <a:pt x="12" y="6"/>
                    <a:pt x="11" y="9"/>
                    <a:pt x="9" y="11"/>
                  </a:cubicBezTo>
                  <a:cubicBezTo>
                    <a:pt x="6" y="12"/>
                    <a:pt x="3" y="11"/>
                    <a:pt x="2" y="9"/>
                  </a:cubicBezTo>
                </a:path>
              </a:pathLst>
            </a:custGeom>
            <a:solidFill>
              <a:schemeClr val="accent4"/>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52" name="Freeform 55"/>
            <p:cNvSpPr/>
            <p:nvPr/>
          </p:nvSpPr>
          <p:spPr bwMode="auto">
            <a:xfrm>
              <a:off x="4155561" y="2019427"/>
              <a:ext cx="19012" cy="19695"/>
            </a:xfrm>
            <a:custGeom>
              <a:avLst/>
              <a:gdLst>
                <a:gd name="T0" fmla="*/ 2 w 12"/>
                <a:gd name="T1" fmla="*/ 9 h 12"/>
                <a:gd name="T2" fmla="*/ 2 w 12"/>
                <a:gd name="T3" fmla="*/ 2 h 12"/>
                <a:gd name="T4" fmla="*/ 10 w 12"/>
                <a:gd name="T5" fmla="*/ 2 h 12"/>
                <a:gd name="T6" fmla="*/ 10 w 12"/>
                <a:gd name="T7" fmla="*/ 9 h 12"/>
                <a:gd name="T8" fmla="*/ 2 w 12"/>
                <a:gd name="T9" fmla="*/ 9 h 12"/>
              </a:gdLst>
              <a:ahLst/>
              <a:cxnLst>
                <a:cxn ang="0">
                  <a:pos x="T0" y="T1"/>
                </a:cxn>
                <a:cxn ang="0">
                  <a:pos x="T2" y="T3"/>
                </a:cxn>
                <a:cxn ang="0">
                  <a:pos x="T4" y="T5"/>
                </a:cxn>
                <a:cxn ang="0">
                  <a:pos x="T6" y="T7"/>
                </a:cxn>
                <a:cxn ang="0">
                  <a:pos x="T8" y="T9"/>
                </a:cxn>
              </a:cxnLst>
              <a:rect l="0" t="0" r="r" b="b"/>
              <a:pathLst>
                <a:path w="12" h="12">
                  <a:moveTo>
                    <a:pt x="2" y="9"/>
                  </a:moveTo>
                  <a:cubicBezTo>
                    <a:pt x="0" y="7"/>
                    <a:pt x="0" y="4"/>
                    <a:pt x="2" y="2"/>
                  </a:cubicBezTo>
                  <a:cubicBezTo>
                    <a:pt x="4" y="0"/>
                    <a:pt x="8" y="0"/>
                    <a:pt x="10" y="2"/>
                  </a:cubicBezTo>
                  <a:cubicBezTo>
                    <a:pt x="12" y="4"/>
                    <a:pt x="12" y="7"/>
                    <a:pt x="10" y="9"/>
                  </a:cubicBezTo>
                  <a:cubicBezTo>
                    <a:pt x="8" y="12"/>
                    <a:pt x="4" y="12"/>
                    <a:pt x="2" y="9"/>
                  </a:cubicBezTo>
                </a:path>
              </a:pathLst>
            </a:custGeom>
            <a:solidFill>
              <a:schemeClr val="accent4"/>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53" name="Freeform 56"/>
            <p:cNvSpPr/>
            <p:nvPr/>
          </p:nvSpPr>
          <p:spPr bwMode="auto">
            <a:xfrm>
              <a:off x="4177741" y="1989885"/>
              <a:ext cx="19012" cy="18053"/>
            </a:xfrm>
            <a:custGeom>
              <a:avLst/>
              <a:gdLst>
                <a:gd name="T0" fmla="*/ 4 w 12"/>
                <a:gd name="T1" fmla="*/ 11 h 12"/>
                <a:gd name="T2" fmla="*/ 2 w 12"/>
                <a:gd name="T3" fmla="*/ 3 h 12"/>
                <a:gd name="T4" fmla="*/ 9 w 12"/>
                <a:gd name="T5" fmla="*/ 2 h 12"/>
                <a:gd name="T6" fmla="*/ 11 w 12"/>
                <a:gd name="T7" fmla="*/ 9 h 12"/>
                <a:gd name="T8" fmla="*/ 4 w 12"/>
                <a:gd name="T9" fmla="*/ 11 h 12"/>
              </a:gdLst>
              <a:ahLst/>
              <a:cxnLst>
                <a:cxn ang="0">
                  <a:pos x="T0" y="T1"/>
                </a:cxn>
                <a:cxn ang="0">
                  <a:pos x="T2" y="T3"/>
                </a:cxn>
                <a:cxn ang="0">
                  <a:pos x="T4" y="T5"/>
                </a:cxn>
                <a:cxn ang="0">
                  <a:pos x="T6" y="T7"/>
                </a:cxn>
                <a:cxn ang="0">
                  <a:pos x="T8" y="T9"/>
                </a:cxn>
              </a:cxnLst>
              <a:rect l="0" t="0" r="r" b="b"/>
              <a:pathLst>
                <a:path w="12" h="12">
                  <a:moveTo>
                    <a:pt x="4" y="11"/>
                  </a:moveTo>
                  <a:cubicBezTo>
                    <a:pt x="1" y="9"/>
                    <a:pt x="0" y="6"/>
                    <a:pt x="2" y="3"/>
                  </a:cubicBezTo>
                  <a:cubicBezTo>
                    <a:pt x="3" y="1"/>
                    <a:pt x="6" y="0"/>
                    <a:pt x="9" y="2"/>
                  </a:cubicBezTo>
                  <a:cubicBezTo>
                    <a:pt x="11" y="3"/>
                    <a:pt x="12" y="6"/>
                    <a:pt x="11" y="9"/>
                  </a:cubicBezTo>
                  <a:cubicBezTo>
                    <a:pt x="9" y="11"/>
                    <a:pt x="6" y="12"/>
                    <a:pt x="4" y="11"/>
                  </a:cubicBezTo>
                </a:path>
              </a:pathLst>
            </a:custGeom>
            <a:solidFill>
              <a:schemeClr val="accent4"/>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54" name="Freeform 57"/>
            <p:cNvSpPr/>
            <p:nvPr/>
          </p:nvSpPr>
          <p:spPr bwMode="auto">
            <a:xfrm>
              <a:off x="4191999" y="1952137"/>
              <a:ext cx="19012" cy="21336"/>
            </a:xfrm>
            <a:custGeom>
              <a:avLst/>
              <a:gdLst>
                <a:gd name="T0" fmla="*/ 5 w 12"/>
                <a:gd name="T1" fmla="*/ 11 h 12"/>
                <a:gd name="T2" fmla="*/ 1 w 12"/>
                <a:gd name="T3" fmla="*/ 5 h 12"/>
                <a:gd name="T4" fmla="*/ 8 w 12"/>
                <a:gd name="T5" fmla="*/ 1 h 12"/>
                <a:gd name="T6" fmla="*/ 11 w 12"/>
                <a:gd name="T7" fmla="*/ 8 h 12"/>
                <a:gd name="T8" fmla="*/ 5 w 12"/>
                <a:gd name="T9" fmla="*/ 11 h 12"/>
              </a:gdLst>
              <a:ahLst/>
              <a:cxnLst>
                <a:cxn ang="0">
                  <a:pos x="T0" y="T1"/>
                </a:cxn>
                <a:cxn ang="0">
                  <a:pos x="T2" y="T3"/>
                </a:cxn>
                <a:cxn ang="0">
                  <a:pos x="T4" y="T5"/>
                </a:cxn>
                <a:cxn ang="0">
                  <a:pos x="T6" y="T7"/>
                </a:cxn>
                <a:cxn ang="0">
                  <a:pos x="T8" y="T9"/>
                </a:cxn>
              </a:cxnLst>
              <a:rect l="0" t="0" r="r" b="b"/>
              <a:pathLst>
                <a:path w="12" h="12">
                  <a:moveTo>
                    <a:pt x="5" y="11"/>
                  </a:moveTo>
                  <a:cubicBezTo>
                    <a:pt x="2" y="11"/>
                    <a:pt x="0" y="8"/>
                    <a:pt x="1" y="5"/>
                  </a:cubicBezTo>
                  <a:cubicBezTo>
                    <a:pt x="2" y="2"/>
                    <a:pt x="5" y="0"/>
                    <a:pt x="8" y="1"/>
                  </a:cubicBezTo>
                  <a:cubicBezTo>
                    <a:pt x="10" y="2"/>
                    <a:pt x="12" y="5"/>
                    <a:pt x="11" y="8"/>
                  </a:cubicBezTo>
                  <a:cubicBezTo>
                    <a:pt x="11" y="10"/>
                    <a:pt x="8" y="12"/>
                    <a:pt x="5" y="11"/>
                  </a:cubicBezTo>
                </a:path>
              </a:pathLst>
            </a:custGeom>
            <a:solidFill>
              <a:schemeClr val="accent4"/>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55" name="Oval 58"/>
            <p:cNvSpPr>
              <a:spLocks noChangeArrowheads="1"/>
            </p:cNvSpPr>
            <p:nvPr/>
          </p:nvSpPr>
          <p:spPr bwMode="auto">
            <a:xfrm>
              <a:off x="4198336" y="1917672"/>
              <a:ext cx="17428" cy="16412"/>
            </a:xfrm>
            <a:prstGeom prst="ellipse">
              <a:avLst/>
            </a:prstGeom>
            <a:solidFill>
              <a:schemeClr val="accent4"/>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56" name="Freeform 59"/>
            <p:cNvSpPr/>
            <p:nvPr/>
          </p:nvSpPr>
          <p:spPr bwMode="auto">
            <a:xfrm>
              <a:off x="4191999" y="1879923"/>
              <a:ext cx="19012" cy="16412"/>
            </a:xfrm>
            <a:custGeom>
              <a:avLst/>
              <a:gdLst>
                <a:gd name="T0" fmla="*/ 8 w 12"/>
                <a:gd name="T1" fmla="*/ 11 h 11"/>
                <a:gd name="T2" fmla="*/ 1 w 12"/>
                <a:gd name="T3" fmla="*/ 7 h 11"/>
                <a:gd name="T4" fmla="*/ 5 w 12"/>
                <a:gd name="T5" fmla="*/ 1 h 11"/>
                <a:gd name="T6" fmla="*/ 11 w 12"/>
                <a:gd name="T7" fmla="*/ 4 h 11"/>
                <a:gd name="T8" fmla="*/ 8 w 12"/>
                <a:gd name="T9" fmla="*/ 11 h 11"/>
              </a:gdLst>
              <a:ahLst/>
              <a:cxnLst>
                <a:cxn ang="0">
                  <a:pos x="T0" y="T1"/>
                </a:cxn>
                <a:cxn ang="0">
                  <a:pos x="T2" y="T3"/>
                </a:cxn>
                <a:cxn ang="0">
                  <a:pos x="T4" y="T5"/>
                </a:cxn>
                <a:cxn ang="0">
                  <a:pos x="T6" y="T7"/>
                </a:cxn>
                <a:cxn ang="0">
                  <a:pos x="T8" y="T9"/>
                </a:cxn>
              </a:cxnLst>
              <a:rect l="0" t="0" r="r" b="b"/>
              <a:pathLst>
                <a:path w="12" h="11">
                  <a:moveTo>
                    <a:pt x="8" y="11"/>
                  </a:moveTo>
                  <a:cubicBezTo>
                    <a:pt x="5" y="11"/>
                    <a:pt x="2" y="10"/>
                    <a:pt x="1" y="7"/>
                  </a:cubicBezTo>
                  <a:cubicBezTo>
                    <a:pt x="0" y="4"/>
                    <a:pt x="2" y="1"/>
                    <a:pt x="5" y="1"/>
                  </a:cubicBezTo>
                  <a:cubicBezTo>
                    <a:pt x="8" y="0"/>
                    <a:pt x="11" y="1"/>
                    <a:pt x="11" y="4"/>
                  </a:cubicBezTo>
                  <a:cubicBezTo>
                    <a:pt x="12" y="7"/>
                    <a:pt x="10" y="10"/>
                    <a:pt x="8" y="11"/>
                  </a:cubicBezTo>
                </a:path>
              </a:pathLst>
            </a:custGeom>
            <a:solidFill>
              <a:schemeClr val="accent4"/>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57" name="Freeform 60"/>
            <p:cNvSpPr/>
            <p:nvPr/>
          </p:nvSpPr>
          <p:spPr bwMode="auto">
            <a:xfrm>
              <a:off x="4177741" y="1843817"/>
              <a:ext cx="19012" cy="18054"/>
            </a:xfrm>
            <a:custGeom>
              <a:avLst/>
              <a:gdLst>
                <a:gd name="T0" fmla="*/ 9 w 12"/>
                <a:gd name="T1" fmla="*/ 10 h 12"/>
                <a:gd name="T2" fmla="*/ 2 w 12"/>
                <a:gd name="T3" fmla="*/ 8 h 12"/>
                <a:gd name="T4" fmla="*/ 4 w 12"/>
                <a:gd name="T5" fmla="*/ 1 h 12"/>
                <a:gd name="T6" fmla="*/ 11 w 12"/>
                <a:gd name="T7" fmla="*/ 3 h 12"/>
                <a:gd name="T8" fmla="*/ 9 w 12"/>
                <a:gd name="T9" fmla="*/ 10 h 12"/>
              </a:gdLst>
              <a:ahLst/>
              <a:cxnLst>
                <a:cxn ang="0">
                  <a:pos x="T0" y="T1"/>
                </a:cxn>
                <a:cxn ang="0">
                  <a:pos x="T2" y="T3"/>
                </a:cxn>
                <a:cxn ang="0">
                  <a:pos x="T4" y="T5"/>
                </a:cxn>
                <a:cxn ang="0">
                  <a:pos x="T6" y="T7"/>
                </a:cxn>
                <a:cxn ang="0">
                  <a:pos x="T8" y="T9"/>
                </a:cxn>
              </a:cxnLst>
              <a:rect l="0" t="0" r="r" b="b"/>
              <a:pathLst>
                <a:path w="12" h="12">
                  <a:moveTo>
                    <a:pt x="9" y="10"/>
                  </a:moveTo>
                  <a:cubicBezTo>
                    <a:pt x="6" y="12"/>
                    <a:pt x="3" y="11"/>
                    <a:pt x="2" y="8"/>
                  </a:cubicBezTo>
                  <a:cubicBezTo>
                    <a:pt x="0" y="6"/>
                    <a:pt x="1" y="3"/>
                    <a:pt x="4" y="1"/>
                  </a:cubicBezTo>
                  <a:cubicBezTo>
                    <a:pt x="6" y="0"/>
                    <a:pt x="9" y="1"/>
                    <a:pt x="11" y="3"/>
                  </a:cubicBezTo>
                  <a:cubicBezTo>
                    <a:pt x="12" y="6"/>
                    <a:pt x="11" y="9"/>
                    <a:pt x="9" y="10"/>
                  </a:cubicBezTo>
                </a:path>
              </a:pathLst>
            </a:custGeom>
            <a:solidFill>
              <a:schemeClr val="accent4"/>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9271" name="Freeform 61"/>
            <p:cNvSpPr>
              <a:spLocks noEditPoints="1"/>
            </p:cNvSpPr>
            <p:nvPr/>
          </p:nvSpPr>
          <p:spPr>
            <a:xfrm>
              <a:off x="3487738" y="2447926"/>
              <a:ext cx="552450" cy="527050"/>
            </a:xfrm>
            <a:custGeom>
              <a:avLst/>
              <a:gdLst/>
              <a:ahLst/>
              <a:cxnLst>
                <a:cxn ang="0">
                  <a:pos x="75700" y="527050"/>
                </a:cxn>
                <a:cxn ang="0">
                  <a:pos x="75700" y="527050"/>
                </a:cxn>
                <a:cxn ang="0">
                  <a:pos x="75700" y="527050"/>
                </a:cxn>
                <a:cxn ang="0">
                  <a:pos x="75700" y="527050"/>
                </a:cxn>
                <a:cxn ang="0">
                  <a:pos x="0" y="517350"/>
                </a:cxn>
                <a:cxn ang="0">
                  <a:pos x="0" y="517350"/>
                </a:cxn>
                <a:cxn ang="0">
                  <a:pos x="0" y="517350"/>
                </a:cxn>
                <a:cxn ang="0">
                  <a:pos x="0" y="517350"/>
                </a:cxn>
                <a:cxn ang="0">
                  <a:pos x="0" y="517350"/>
                </a:cxn>
                <a:cxn ang="0">
                  <a:pos x="0" y="517350"/>
                </a:cxn>
                <a:cxn ang="0">
                  <a:pos x="66036" y="324960"/>
                </a:cxn>
                <a:cxn ang="0">
                  <a:pos x="66036" y="324960"/>
                </a:cxn>
                <a:cxn ang="0">
                  <a:pos x="0" y="517350"/>
                </a:cxn>
                <a:cxn ang="0">
                  <a:pos x="66036" y="324960"/>
                </a:cxn>
                <a:cxn ang="0">
                  <a:pos x="513795" y="194006"/>
                </a:cxn>
                <a:cxn ang="0">
                  <a:pos x="75700" y="527050"/>
                </a:cxn>
                <a:cxn ang="0">
                  <a:pos x="513795" y="194006"/>
                </a:cxn>
                <a:cxn ang="0">
                  <a:pos x="513795" y="192389"/>
                </a:cxn>
                <a:cxn ang="0">
                  <a:pos x="513795" y="194006"/>
                </a:cxn>
                <a:cxn ang="0">
                  <a:pos x="513795" y="192389"/>
                </a:cxn>
                <a:cxn ang="0">
                  <a:pos x="512184" y="192389"/>
                </a:cxn>
                <a:cxn ang="0">
                  <a:pos x="512184" y="192389"/>
                </a:cxn>
                <a:cxn ang="0">
                  <a:pos x="512184" y="192389"/>
                </a:cxn>
                <a:cxn ang="0">
                  <a:pos x="512184" y="192389"/>
                </a:cxn>
                <a:cxn ang="0">
                  <a:pos x="512184" y="192389"/>
                </a:cxn>
                <a:cxn ang="0">
                  <a:pos x="512184" y="192389"/>
                </a:cxn>
                <a:cxn ang="0">
                  <a:pos x="512184" y="192389"/>
                </a:cxn>
                <a:cxn ang="0">
                  <a:pos x="512184" y="192389"/>
                </a:cxn>
                <a:cxn ang="0">
                  <a:pos x="512184" y="192389"/>
                </a:cxn>
                <a:cxn ang="0">
                  <a:pos x="512184" y="192389"/>
                </a:cxn>
                <a:cxn ang="0">
                  <a:pos x="512184" y="192389"/>
                </a:cxn>
                <a:cxn ang="0">
                  <a:pos x="512184" y="192389"/>
                </a:cxn>
                <a:cxn ang="0">
                  <a:pos x="512184" y="192389"/>
                </a:cxn>
                <a:cxn ang="0">
                  <a:pos x="512184" y="192389"/>
                </a:cxn>
                <a:cxn ang="0">
                  <a:pos x="512184" y="192389"/>
                </a:cxn>
                <a:cxn ang="0">
                  <a:pos x="475139" y="0"/>
                </a:cxn>
                <a:cxn ang="0">
                  <a:pos x="475139" y="0"/>
                </a:cxn>
                <a:cxn ang="0">
                  <a:pos x="475139" y="0"/>
                </a:cxn>
                <a:cxn ang="0">
                  <a:pos x="475139" y="0"/>
                </a:cxn>
              </a:cxnLst>
              <a:rect l="0" t="0" r="0" b="0"/>
              <a:pathLst>
                <a:path w="343" h="326">
                  <a:moveTo>
                    <a:pt x="47" y="326"/>
                  </a:moveTo>
                  <a:cubicBezTo>
                    <a:pt x="47" y="326"/>
                    <a:pt x="47" y="326"/>
                    <a:pt x="47" y="326"/>
                  </a:cubicBezTo>
                  <a:cubicBezTo>
                    <a:pt x="47" y="326"/>
                    <a:pt x="47" y="326"/>
                    <a:pt x="47" y="326"/>
                  </a:cubicBezTo>
                  <a:cubicBezTo>
                    <a:pt x="47" y="326"/>
                    <a:pt x="47" y="326"/>
                    <a:pt x="47" y="326"/>
                  </a:cubicBezTo>
                  <a:moveTo>
                    <a:pt x="0" y="320"/>
                  </a:moveTo>
                  <a:cubicBezTo>
                    <a:pt x="0" y="320"/>
                    <a:pt x="0" y="320"/>
                    <a:pt x="0" y="320"/>
                  </a:cubicBezTo>
                  <a:cubicBezTo>
                    <a:pt x="0" y="320"/>
                    <a:pt x="0" y="320"/>
                    <a:pt x="0" y="320"/>
                  </a:cubicBezTo>
                  <a:moveTo>
                    <a:pt x="0" y="320"/>
                  </a:moveTo>
                  <a:cubicBezTo>
                    <a:pt x="0" y="320"/>
                    <a:pt x="0" y="320"/>
                    <a:pt x="0" y="320"/>
                  </a:cubicBezTo>
                  <a:cubicBezTo>
                    <a:pt x="0" y="320"/>
                    <a:pt x="0" y="320"/>
                    <a:pt x="0" y="320"/>
                  </a:cubicBezTo>
                  <a:moveTo>
                    <a:pt x="41" y="201"/>
                  </a:moveTo>
                  <a:cubicBezTo>
                    <a:pt x="41" y="201"/>
                    <a:pt x="41" y="201"/>
                    <a:pt x="41" y="201"/>
                  </a:cubicBezTo>
                  <a:cubicBezTo>
                    <a:pt x="81" y="260"/>
                    <a:pt x="1" y="320"/>
                    <a:pt x="0" y="320"/>
                  </a:cubicBezTo>
                  <a:cubicBezTo>
                    <a:pt x="1" y="320"/>
                    <a:pt x="81" y="260"/>
                    <a:pt x="41" y="201"/>
                  </a:cubicBezTo>
                  <a:moveTo>
                    <a:pt x="319" y="120"/>
                  </a:moveTo>
                  <a:cubicBezTo>
                    <a:pt x="343" y="147"/>
                    <a:pt x="199" y="326"/>
                    <a:pt x="47" y="326"/>
                  </a:cubicBezTo>
                  <a:cubicBezTo>
                    <a:pt x="199" y="326"/>
                    <a:pt x="343" y="147"/>
                    <a:pt x="319" y="120"/>
                  </a:cubicBezTo>
                  <a:moveTo>
                    <a:pt x="319" y="119"/>
                  </a:moveTo>
                  <a:cubicBezTo>
                    <a:pt x="319" y="119"/>
                    <a:pt x="319" y="119"/>
                    <a:pt x="319" y="120"/>
                  </a:cubicBezTo>
                  <a:cubicBezTo>
                    <a:pt x="319" y="119"/>
                    <a:pt x="319" y="119"/>
                    <a:pt x="319" y="119"/>
                  </a:cubicBezTo>
                  <a:moveTo>
                    <a:pt x="318" y="119"/>
                  </a:moveTo>
                  <a:cubicBezTo>
                    <a:pt x="318" y="119"/>
                    <a:pt x="318" y="119"/>
                    <a:pt x="318" y="119"/>
                  </a:cubicBezTo>
                  <a:cubicBezTo>
                    <a:pt x="318" y="119"/>
                    <a:pt x="318" y="119"/>
                    <a:pt x="318" y="119"/>
                  </a:cubicBezTo>
                  <a:moveTo>
                    <a:pt x="318" y="119"/>
                  </a:moveTo>
                  <a:cubicBezTo>
                    <a:pt x="318" y="119"/>
                    <a:pt x="318" y="119"/>
                    <a:pt x="318" y="119"/>
                  </a:cubicBezTo>
                  <a:cubicBezTo>
                    <a:pt x="318" y="119"/>
                    <a:pt x="318" y="119"/>
                    <a:pt x="318" y="119"/>
                  </a:cubicBezTo>
                  <a:moveTo>
                    <a:pt x="318" y="119"/>
                  </a:moveTo>
                  <a:cubicBezTo>
                    <a:pt x="318" y="119"/>
                    <a:pt x="318" y="119"/>
                    <a:pt x="318" y="119"/>
                  </a:cubicBezTo>
                  <a:cubicBezTo>
                    <a:pt x="318" y="119"/>
                    <a:pt x="318" y="119"/>
                    <a:pt x="318" y="119"/>
                  </a:cubicBezTo>
                  <a:moveTo>
                    <a:pt x="318" y="119"/>
                  </a:moveTo>
                  <a:cubicBezTo>
                    <a:pt x="318" y="119"/>
                    <a:pt x="318" y="119"/>
                    <a:pt x="318" y="119"/>
                  </a:cubicBezTo>
                  <a:cubicBezTo>
                    <a:pt x="318" y="119"/>
                    <a:pt x="318" y="119"/>
                    <a:pt x="318" y="119"/>
                  </a:cubicBezTo>
                  <a:moveTo>
                    <a:pt x="318" y="119"/>
                  </a:moveTo>
                  <a:cubicBezTo>
                    <a:pt x="318" y="119"/>
                    <a:pt x="318" y="119"/>
                    <a:pt x="318" y="119"/>
                  </a:cubicBezTo>
                  <a:cubicBezTo>
                    <a:pt x="318" y="119"/>
                    <a:pt x="318" y="119"/>
                    <a:pt x="318" y="119"/>
                  </a:cubicBezTo>
                  <a:moveTo>
                    <a:pt x="295" y="0"/>
                  </a:moveTo>
                  <a:cubicBezTo>
                    <a:pt x="295" y="0"/>
                    <a:pt x="295" y="0"/>
                    <a:pt x="295" y="0"/>
                  </a:cubicBezTo>
                  <a:cubicBezTo>
                    <a:pt x="295" y="0"/>
                    <a:pt x="295" y="0"/>
                    <a:pt x="295" y="0"/>
                  </a:cubicBezTo>
                  <a:cubicBezTo>
                    <a:pt x="295" y="0"/>
                    <a:pt x="295" y="0"/>
                    <a:pt x="295" y="0"/>
                  </a:cubicBezTo>
                </a:path>
              </a:pathLst>
            </a:custGeom>
            <a:solidFill>
              <a:srgbClr val="DF9396"/>
            </a:solidFill>
            <a:ln w="9525">
              <a:noFill/>
            </a:ln>
          </p:spPr>
          <p:txBody>
            <a:bodyPr/>
            <a:lstStyle/>
            <a:p>
              <a:endParaRPr lang="zh-CN" altLang="en-US"/>
            </a:p>
          </p:txBody>
        </p:sp>
        <p:sp>
          <p:nvSpPr>
            <p:cNvPr id="9272" name="Freeform 63"/>
            <p:cNvSpPr/>
            <p:nvPr/>
          </p:nvSpPr>
          <p:spPr>
            <a:xfrm>
              <a:off x="3552825" y="2447926"/>
              <a:ext cx="411163" cy="325438"/>
            </a:xfrm>
            <a:custGeom>
              <a:avLst/>
              <a:gdLst/>
              <a:ahLst/>
              <a:cxnLst>
                <a:cxn ang="0">
                  <a:pos x="411163" y="0"/>
                </a:cxn>
                <a:cxn ang="0">
                  <a:pos x="0" y="325438"/>
                </a:cxn>
                <a:cxn ang="0">
                  <a:pos x="0" y="325438"/>
                </a:cxn>
                <a:cxn ang="0">
                  <a:pos x="0" y="325438"/>
                </a:cxn>
                <a:cxn ang="0">
                  <a:pos x="411163" y="0"/>
                </a:cxn>
                <a:cxn ang="0">
                  <a:pos x="411163" y="0"/>
                </a:cxn>
                <a:cxn ang="0">
                  <a:pos x="411163" y="0"/>
                </a:cxn>
              </a:cxnLst>
              <a:rect l="0" t="0" r="0" b="0"/>
              <a:pathLst>
                <a:path w="254" h="201">
                  <a:moveTo>
                    <a:pt x="254" y="0"/>
                  </a:moveTo>
                  <a:cubicBezTo>
                    <a:pt x="168" y="84"/>
                    <a:pt x="79" y="153"/>
                    <a:pt x="0" y="201"/>
                  </a:cubicBezTo>
                  <a:cubicBezTo>
                    <a:pt x="0" y="201"/>
                    <a:pt x="0" y="201"/>
                    <a:pt x="0" y="201"/>
                  </a:cubicBezTo>
                  <a:cubicBezTo>
                    <a:pt x="0" y="201"/>
                    <a:pt x="0" y="201"/>
                    <a:pt x="0" y="201"/>
                  </a:cubicBezTo>
                  <a:cubicBezTo>
                    <a:pt x="79" y="153"/>
                    <a:pt x="168" y="84"/>
                    <a:pt x="254" y="0"/>
                  </a:cubicBezTo>
                  <a:cubicBezTo>
                    <a:pt x="254" y="0"/>
                    <a:pt x="254" y="0"/>
                    <a:pt x="254" y="0"/>
                  </a:cubicBezTo>
                  <a:cubicBezTo>
                    <a:pt x="254" y="0"/>
                    <a:pt x="254" y="0"/>
                    <a:pt x="254" y="0"/>
                  </a:cubicBezTo>
                </a:path>
              </a:pathLst>
            </a:custGeom>
            <a:solidFill>
              <a:srgbClr val="D38B8E"/>
            </a:solidFill>
            <a:ln w="9525">
              <a:noFill/>
            </a:ln>
          </p:spPr>
          <p:txBody>
            <a:bodyPr/>
            <a:lstStyle/>
            <a:p>
              <a:endParaRPr lang="zh-CN" altLang="en-US"/>
            </a:p>
          </p:txBody>
        </p:sp>
        <p:sp>
          <p:nvSpPr>
            <p:cNvPr id="9273" name="Freeform 64"/>
            <p:cNvSpPr/>
            <p:nvPr/>
          </p:nvSpPr>
          <p:spPr>
            <a:xfrm>
              <a:off x="4457700" y="1727201"/>
              <a:ext cx="3175" cy="9525"/>
            </a:xfrm>
            <a:custGeom>
              <a:avLst/>
              <a:gdLst/>
              <a:ahLst/>
              <a:cxnLst>
                <a:cxn ang="0">
                  <a:pos x="3175" y="0"/>
                </a:cxn>
                <a:cxn ang="0">
                  <a:pos x="0" y="9525"/>
                </a:cxn>
                <a:cxn ang="0">
                  <a:pos x="3175" y="0"/>
                </a:cxn>
              </a:cxnLst>
              <a:rect l="0" t="0" r="0" b="0"/>
              <a:pathLst>
                <a:path w="2" h="6">
                  <a:moveTo>
                    <a:pt x="2" y="0"/>
                  </a:moveTo>
                  <a:cubicBezTo>
                    <a:pt x="1" y="2"/>
                    <a:pt x="1" y="4"/>
                    <a:pt x="0" y="6"/>
                  </a:cubicBezTo>
                  <a:cubicBezTo>
                    <a:pt x="1" y="4"/>
                    <a:pt x="1" y="2"/>
                    <a:pt x="2" y="0"/>
                  </a:cubicBezTo>
                </a:path>
              </a:pathLst>
            </a:custGeom>
            <a:solidFill>
              <a:srgbClr val="BA262C"/>
            </a:solidFill>
            <a:ln w="9525">
              <a:noFill/>
            </a:ln>
          </p:spPr>
          <p:txBody>
            <a:bodyPr/>
            <a:lstStyle/>
            <a:p>
              <a:endParaRPr lang="zh-CN" altLang="en-US"/>
            </a:p>
          </p:txBody>
        </p:sp>
        <p:sp>
          <p:nvSpPr>
            <p:cNvPr id="9274" name="Freeform 65"/>
            <p:cNvSpPr/>
            <p:nvPr/>
          </p:nvSpPr>
          <p:spPr>
            <a:xfrm>
              <a:off x="4462463" y="1704976"/>
              <a:ext cx="3175" cy="9525"/>
            </a:xfrm>
            <a:custGeom>
              <a:avLst/>
              <a:gdLst/>
              <a:ahLst/>
              <a:cxnLst>
                <a:cxn ang="0">
                  <a:pos x="3175" y="0"/>
                </a:cxn>
                <a:cxn ang="0">
                  <a:pos x="0" y="9525"/>
                </a:cxn>
                <a:cxn ang="0">
                  <a:pos x="3175" y="0"/>
                </a:cxn>
              </a:cxnLst>
              <a:rect l="0" t="0" r="0" b="0"/>
              <a:pathLst>
                <a:path w="2" h="6">
                  <a:moveTo>
                    <a:pt x="2" y="0"/>
                  </a:moveTo>
                  <a:cubicBezTo>
                    <a:pt x="1" y="2"/>
                    <a:pt x="1" y="4"/>
                    <a:pt x="0" y="6"/>
                  </a:cubicBezTo>
                  <a:cubicBezTo>
                    <a:pt x="1" y="4"/>
                    <a:pt x="1" y="2"/>
                    <a:pt x="2" y="0"/>
                  </a:cubicBezTo>
                </a:path>
              </a:pathLst>
            </a:custGeom>
            <a:solidFill>
              <a:srgbClr val="BA262C"/>
            </a:solidFill>
            <a:ln w="9525">
              <a:noFill/>
            </a:ln>
          </p:spPr>
          <p:txBody>
            <a:bodyPr/>
            <a:lstStyle/>
            <a:p>
              <a:endParaRPr lang="zh-CN" altLang="en-US"/>
            </a:p>
          </p:txBody>
        </p:sp>
        <p:sp>
          <p:nvSpPr>
            <p:cNvPr id="9275" name="Freeform 66"/>
            <p:cNvSpPr>
              <a:spLocks noEditPoints="1"/>
            </p:cNvSpPr>
            <p:nvPr/>
          </p:nvSpPr>
          <p:spPr>
            <a:xfrm>
              <a:off x="3500438" y="2379663"/>
              <a:ext cx="531813" cy="409575"/>
            </a:xfrm>
            <a:custGeom>
              <a:avLst/>
              <a:gdLst/>
              <a:ahLst/>
              <a:cxnLst>
                <a:cxn ang="0">
                  <a:pos x="48347" y="396675"/>
                </a:cxn>
                <a:cxn ang="0">
                  <a:pos x="27396" y="409575"/>
                </a:cxn>
                <a:cxn ang="0">
                  <a:pos x="48347" y="396675"/>
                </a:cxn>
                <a:cxn ang="0">
                  <a:pos x="0" y="383775"/>
                </a:cxn>
                <a:cxn ang="0">
                  <a:pos x="0" y="383775"/>
                </a:cxn>
                <a:cxn ang="0">
                  <a:pos x="27396" y="409575"/>
                </a:cxn>
                <a:cxn ang="0">
                  <a:pos x="0" y="383775"/>
                </a:cxn>
                <a:cxn ang="0">
                  <a:pos x="491524" y="40313"/>
                </a:cxn>
                <a:cxn ang="0">
                  <a:pos x="491524" y="41925"/>
                </a:cxn>
                <a:cxn ang="0">
                  <a:pos x="491524" y="40313"/>
                </a:cxn>
                <a:cxn ang="0">
                  <a:pos x="493136" y="38700"/>
                </a:cxn>
                <a:cxn ang="0">
                  <a:pos x="491524" y="40313"/>
                </a:cxn>
                <a:cxn ang="0">
                  <a:pos x="493136" y="38700"/>
                </a:cxn>
                <a:cxn ang="0">
                  <a:pos x="530201" y="1613"/>
                </a:cxn>
                <a:cxn ang="0">
                  <a:pos x="493136" y="38700"/>
                </a:cxn>
                <a:cxn ang="0">
                  <a:pos x="530201" y="1613"/>
                </a:cxn>
                <a:cxn ang="0">
                  <a:pos x="530201" y="1613"/>
                </a:cxn>
                <a:cxn ang="0">
                  <a:pos x="530201" y="1613"/>
                </a:cxn>
                <a:cxn ang="0">
                  <a:pos x="530201" y="1613"/>
                </a:cxn>
                <a:cxn ang="0">
                  <a:pos x="530201" y="1613"/>
                </a:cxn>
                <a:cxn ang="0">
                  <a:pos x="530201" y="1613"/>
                </a:cxn>
                <a:cxn ang="0">
                  <a:pos x="530201" y="1613"/>
                </a:cxn>
                <a:cxn ang="0">
                  <a:pos x="531813" y="0"/>
                </a:cxn>
                <a:cxn ang="0">
                  <a:pos x="531813" y="0"/>
                </a:cxn>
                <a:cxn ang="0">
                  <a:pos x="531813" y="0"/>
                </a:cxn>
              </a:cxnLst>
              <a:rect l="0" t="0" r="0" b="0"/>
              <a:pathLst>
                <a:path w="330" h="254">
                  <a:moveTo>
                    <a:pt x="30" y="246"/>
                  </a:moveTo>
                  <a:cubicBezTo>
                    <a:pt x="25" y="249"/>
                    <a:pt x="21" y="252"/>
                    <a:pt x="17" y="254"/>
                  </a:cubicBezTo>
                  <a:cubicBezTo>
                    <a:pt x="21" y="252"/>
                    <a:pt x="25" y="249"/>
                    <a:pt x="30" y="246"/>
                  </a:cubicBezTo>
                  <a:moveTo>
                    <a:pt x="0" y="238"/>
                  </a:moveTo>
                  <a:cubicBezTo>
                    <a:pt x="0" y="238"/>
                    <a:pt x="0" y="238"/>
                    <a:pt x="0" y="238"/>
                  </a:cubicBezTo>
                  <a:cubicBezTo>
                    <a:pt x="17" y="254"/>
                    <a:pt x="17" y="254"/>
                    <a:pt x="17" y="254"/>
                  </a:cubicBezTo>
                  <a:cubicBezTo>
                    <a:pt x="0" y="238"/>
                    <a:pt x="0" y="238"/>
                    <a:pt x="0" y="238"/>
                  </a:cubicBezTo>
                  <a:moveTo>
                    <a:pt x="305" y="25"/>
                  </a:moveTo>
                  <a:cubicBezTo>
                    <a:pt x="305" y="25"/>
                    <a:pt x="305" y="26"/>
                    <a:pt x="305" y="26"/>
                  </a:cubicBezTo>
                  <a:cubicBezTo>
                    <a:pt x="305" y="26"/>
                    <a:pt x="305" y="25"/>
                    <a:pt x="305" y="25"/>
                  </a:cubicBezTo>
                  <a:moveTo>
                    <a:pt x="306" y="24"/>
                  </a:moveTo>
                  <a:cubicBezTo>
                    <a:pt x="306" y="25"/>
                    <a:pt x="306" y="25"/>
                    <a:pt x="305" y="25"/>
                  </a:cubicBezTo>
                  <a:cubicBezTo>
                    <a:pt x="306" y="25"/>
                    <a:pt x="306" y="25"/>
                    <a:pt x="306" y="24"/>
                  </a:cubicBezTo>
                  <a:moveTo>
                    <a:pt x="329" y="1"/>
                  </a:moveTo>
                  <a:cubicBezTo>
                    <a:pt x="321" y="9"/>
                    <a:pt x="314" y="17"/>
                    <a:pt x="306" y="24"/>
                  </a:cubicBezTo>
                  <a:cubicBezTo>
                    <a:pt x="314" y="17"/>
                    <a:pt x="321" y="9"/>
                    <a:pt x="329" y="1"/>
                  </a:cubicBezTo>
                  <a:moveTo>
                    <a:pt x="329" y="1"/>
                  </a:moveTo>
                  <a:cubicBezTo>
                    <a:pt x="329" y="1"/>
                    <a:pt x="329" y="1"/>
                    <a:pt x="329" y="1"/>
                  </a:cubicBezTo>
                  <a:cubicBezTo>
                    <a:pt x="329" y="1"/>
                    <a:pt x="329" y="1"/>
                    <a:pt x="329" y="1"/>
                  </a:cubicBezTo>
                  <a:moveTo>
                    <a:pt x="329" y="1"/>
                  </a:moveTo>
                  <a:cubicBezTo>
                    <a:pt x="329" y="1"/>
                    <a:pt x="329" y="1"/>
                    <a:pt x="329" y="1"/>
                  </a:cubicBezTo>
                  <a:cubicBezTo>
                    <a:pt x="329" y="1"/>
                    <a:pt x="329" y="1"/>
                    <a:pt x="329" y="1"/>
                  </a:cubicBezTo>
                  <a:moveTo>
                    <a:pt x="330" y="0"/>
                  </a:moveTo>
                  <a:cubicBezTo>
                    <a:pt x="330" y="0"/>
                    <a:pt x="330" y="0"/>
                    <a:pt x="330" y="0"/>
                  </a:cubicBezTo>
                  <a:cubicBezTo>
                    <a:pt x="330" y="0"/>
                    <a:pt x="330" y="0"/>
                    <a:pt x="330" y="0"/>
                  </a:cubicBezTo>
                </a:path>
              </a:pathLst>
            </a:custGeom>
            <a:solidFill>
              <a:srgbClr val="F8F8F8"/>
            </a:solidFill>
            <a:ln w="9525">
              <a:noFill/>
            </a:ln>
          </p:spPr>
          <p:txBody>
            <a:bodyPr/>
            <a:lstStyle/>
            <a:p>
              <a:endParaRPr lang="zh-CN" altLang="en-US"/>
            </a:p>
          </p:txBody>
        </p:sp>
        <p:sp>
          <p:nvSpPr>
            <p:cNvPr id="9276" name="Freeform 67"/>
            <p:cNvSpPr/>
            <p:nvPr/>
          </p:nvSpPr>
          <p:spPr>
            <a:xfrm>
              <a:off x="3459163" y="2722563"/>
              <a:ext cx="41275" cy="39688"/>
            </a:xfrm>
            <a:custGeom>
              <a:avLst/>
              <a:gdLst/>
              <a:ahLst/>
              <a:cxnLst>
                <a:cxn ang="0">
                  <a:pos x="0" y="0"/>
                </a:cxn>
                <a:cxn ang="0">
                  <a:pos x="41275" y="39688"/>
                </a:cxn>
                <a:cxn ang="0">
                  <a:pos x="0" y="0"/>
                </a:cxn>
              </a:cxnLst>
              <a:rect l="0" t="0" r="0" b="0"/>
              <a:pathLst>
                <a:path w="26" h="25">
                  <a:moveTo>
                    <a:pt x="0" y="0"/>
                  </a:moveTo>
                  <a:lnTo>
                    <a:pt x="26" y="25"/>
                  </a:lnTo>
                  <a:lnTo>
                    <a:pt x="0" y="0"/>
                  </a:lnTo>
                  <a:close/>
                </a:path>
              </a:pathLst>
            </a:custGeom>
            <a:solidFill>
              <a:srgbClr val="BA262C"/>
            </a:solidFill>
            <a:ln w="9525">
              <a:noFill/>
            </a:ln>
          </p:spPr>
          <p:txBody>
            <a:bodyPr/>
            <a:lstStyle/>
            <a:p>
              <a:endParaRPr lang="zh-CN" altLang="en-US"/>
            </a:p>
          </p:txBody>
        </p:sp>
        <p:sp>
          <p:nvSpPr>
            <p:cNvPr id="9277" name="Freeform 68"/>
            <p:cNvSpPr/>
            <p:nvPr/>
          </p:nvSpPr>
          <p:spPr>
            <a:xfrm>
              <a:off x="3459163" y="2722563"/>
              <a:ext cx="41275" cy="39688"/>
            </a:xfrm>
            <a:custGeom>
              <a:avLst/>
              <a:gdLst/>
              <a:ahLst/>
              <a:cxnLst>
                <a:cxn ang="0">
                  <a:pos x="0" y="0"/>
                </a:cxn>
                <a:cxn ang="0">
                  <a:pos x="41275" y="39688"/>
                </a:cxn>
                <a:cxn ang="0">
                  <a:pos x="0" y="0"/>
                </a:cxn>
              </a:cxnLst>
              <a:rect l="0" t="0" r="0" b="0"/>
              <a:pathLst>
                <a:path w="26" h="25">
                  <a:moveTo>
                    <a:pt x="0" y="0"/>
                  </a:moveTo>
                  <a:lnTo>
                    <a:pt x="26" y="25"/>
                  </a:lnTo>
                  <a:lnTo>
                    <a:pt x="0" y="0"/>
                  </a:lnTo>
                </a:path>
              </a:pathLst>
            </a:custGeom>
            <a:noFill/>
            <a:ln w="9525">
              <a:noFill/>
            </a:ln>
          </p:spPr>
          <p:txBody>
            <a:bodyPr/>
            <a:lstStyle/>
            <a:p>
              <a:endParaRPr lang="zh-CN" altLang="en-US"/>
            </a:p>
          </p:txBody>
        </p:sp>
        <p:sp>
          <p:nvSpPr>
            <p:cNvPr id="1061" name="Freeform 69"/>
            <p:cNvSpPr/>
            <p:nvPr/>
          </p:nvSpPr>
          <p:spPr bwMode="auto">
            <a:xfrm>
              <a:off x="3390346" y="1712519"/>
              <a:ext cx="1032961" cy="1076637"/>
            </a:xfrm>
            <a:custGeom>
              <a:avLst/>
              <a:gdLst>
                <a:gd name="T0" fmla="*/ 489 w 640"/>
                <a:gd name="T1" fmla="*/ 60 h 667"/>
                <a:gd name="T2" fmla="*/ 486 w 640"/>
                <a:gd name="T3" fmla="*/ 207 h 667"/>
                <a:gd name="T4" fmla="*/ 411 w 640"/>
                <a:gd name="T5" fmla="*/ 239 h 667"/>
                <a:gd name="T6" fmla="*/ 235 w 640"/>
                <a:gd name="T7" fmla="*/ 314 h 667"/>
                <a:gd name="T8" fmla="*/ 117 w 640"/>
                <a:gd name="T9" fmla="*/ 470 h 667"/>
                <a:gd name="T10" fmla="*/ 117 w 640"/>
                <a:gd name="T11" fmla="*/ 470 h 667"/>
                <a:gd name="T12" fmla="*/ 117 w 640"/>
                <a:gd name="T13" fmla="*/ 471 h 667"/>
                <a:gd name="T14" fmla="*/ 116 w 640"/>
                <a:gd name="T15" fmla="*/ 471 h 667"/>
                <a:gd name="T16" fmla="*/ 116 w 640"/>
                <a:gd name="T17" fmla="*/ 471 h 667"/>
                <a:gd name="T18" fmla="*/ 90 w 640"/>
                <a:gd name="T19" fmla="*/ 498 h 667"/>
                <a:gd name="T20" fmla="*/ 90 w 640"/>
                <a:gd name="T21" fmla="*/ 498 h 667"/>
                <a:gd name="T22" fmla="*/ 89 w 640"/>
                <a:gd name="T23" fmla="*/ 499 h 667"/>
                <a:gd name="T24" fmla="*/ 89 w 640"/>
                <a:gd name="T25" fmla="*/ 499 h 667"/>
                <a:gd name="T26" fmla="*/ 88 w 640"/>
                <a:gd name="T27" fmla="*/ 500 h 667"/>
                <a:gd name="T28" fmla="*/ 88 w 640"/>
                <a:gd name="T29" fmla="*/ 500 h 667"/>
                <a:gd name="T30" fmla="*/ 87 w 640"/>
                <a:gd name="T31" fmla="*/ 501 h 667"/>
                <a:gd name="T32" fmla="*/ 87 w 640"/>
                <a:gd name="T33" fmla="*/ 501 h 667"/>
                <a:gd name="T34" fmla="*/ 87 w 640"/>
                <a:gd name="T35" fmla="*/ 501 h 667"/>
                <a:gd name="T36" fmla="*/ 0 w 640"/>
                <a:gd name="T37" fmla="*/ 582 h 667"/>
                <a:gd name="T38" fmla="*/ 68 w 640"/>
                <a:gd name="T39" fmla="*/ 651 h 667"/>
                <a:gd name="T40" fmla="*/ 85 w 640"/>
                <a:gd name="T41" fmla="*/ 667 h 667"/>
                <a:gd name="T42" fmla="*/ 101 w 640"/>
                <a:gd name="T43" fmla="*/ 657 h 667"/>
                <a:gd name="T44" fmla="*/ 373 w 640"/>
                <a:gd name="T45" fmla="*/ 439 h 667"/>
                <a:gd name="T46" fmla="*/ 373 w 640"/>
                <a:gd name="T47" fmla="*/ 438 h 667"/>
                <a:gd name="T48" fmla="*/ 374 w 640"/>
                <a:gd name="T49" fmla="*/ 437 h 667"/>
                <a:gd name="T50" fmla="*/ 397 w 640"/>
                <a:gd name="T51" fmla="*/ 414 h 667"/>
                <a:gd name="T52" fmla="*/ 397 w 640"/>
                <a:gd name="T53" fmla="*/ 414 h 667"/>
                <a:gd name="T54" fmla="*/ 397 w 640"/>
                <a:gd name="T55" fmla="*/ 414 h 667"/>
                <a:gd name="T56" fmla="*/ 398 w 640"/>
                <a:gd name="T57" fmla="*/ 413 h 667"/>
                <a:gd name="T58" fmla="*/ 639 w 640"/>
                <a:gd name="T59" fmla="*/ 74 h 667"/>
                <a:gd name="T60" fmla="*/ 605 w 640"/>
                <a:gd name="T61" fmla="*/ 52 h 667"/>
                <a:gd name="T62" fmla="*/ 549 w 640"/>
                <a:gd name="T63" fmla="*/ 0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40" h="667">
                  <a:moveTo>
                    <a:pt x="549" y="0"/>
                  </a:moveTo>
                  <a:cubicBezTo>
                    <a:pt x="489" y="60"/>
                    <a:pt x="489" y="60"/>
                    <a:pt x="489" y="60"/>
                  </a:cubicBezTo>
                  <a:cubicBezTo>
                    <a:pt x="528" y="100"/>
                    <a:pt x="528" y="165"/>
                    <a:pt x="488" y="204"/>
                  </a:cubicBezTo>
                  <a:cubicBezTo>
                    <a:pt x="488" y="205"/>
                    <a:pt x="487" y="206"/>
                    <a:pt x="486" y="207"/>
                  </a:cubicBezTo>
                  <a:cubicBezTo>
                    <a:pt x="485" y="208"/>
                    <a:pt x="484" y="209"/>
                    <a:pt x="483" y="209"/>
                  </a:cubicBezTo>
                  <a:cubicBezTo>
                    <a:pt x="463" y="229"/>
                    <a:pt x="437" y="239"/>
                    <a:pt x="411" y="239"/>
                  </a:cubicBezTo>
                  <a:cubicBezTo>
                    <a:pt x="385" y="239"/>
                    <a:pt x="359" y="230"/>
                    <a:pt x="339" y="210"/>
                  </a:cubicBezTo>
                  <a:cubicBezTo>
                    <a:pt x="235" y="314"/>
                    <a:pt x="235" y="314"/>
                    <a:pt x="235" y="314"/>
                  </a:cubicBezTo>
                  <a:cubicBezTo>
                    <a:pt x="242" y="326"/>
                    <a:pt x="192" y="392"/>
                    <a:pt x="117" y="470"/>
                  </a:cubicBezTo>
                  <a:cubicBezTo>
                    <a:pt x="117" y="470"/>
                    <a:pt x="117" y="470"/>
                    <a:pt x="117" y="470"/>
                  </a:cubicBezTo>
                  <a:cubicBezTo>
                    <a:pt x="117" y="470"/>
                    <a:pt x="117" y="470"/>
                    <a:pt x="117" y="470"/>
                  </a:cubicBezTo>
                  <a:cubicBezTo>
                    <a:pt x="117" y="470"/>
                    <a:pt x="117" y="470"/>
                    <a:pt x="117" y="470"/>
                  </a:cubicBezTo>
                  <a:cubicBezTo>
                    <a:pt x="117" y="470"/>
                    <a:pt x="117" y="471"/>
                    <a:pt x="117" y="471"/>
                  </a:cubicBezTo>
                  <a:cubicBezTo>
                    <a:pt x="117" y="471"/>
                    <a:pt x="117" y="471"/>
                    <a:pt x="117" y="471"/>
                  </a:cubicBezTo>
                  <a:cubicBezTo>
                    <a:pt x="117" y="471"/>
                    <a:pt x="117" y="471"/>
                    <a:pt x="116" y="471"/>
                  </a:cubicBezTo>
                  <a:cubicBezTo>
                    <a:pt x="116" y="471"/>
                    <a:pt x="116" y="471"/>
                    <a:pt x="116" y="471"/>
                  </a:cubicBezTo>
                  <a:cubicBezTo>
                    <a:pt x="116" y="471"/>
                    <a:pt x="116" y="471"/>
                    <a:pt x="116" y="471"/>
                  </a:cubicBezTo>
                  <a:cubicBezTo>
                    <a:pt x="116" y="471"/>
                    <a:pt x="116" y="471"/>
                    <a:pt x="116" y="471"/>
                  </a:cubicBezTo>
                  <a:cubicBezTo>
                    <a:pt x="116" y="471"/>
                    <a:pt x="116" y="471"/>
                    <a:pt x="116" y="471"/>
                  </a:cubicBezTo>
                  <a:cubicBezTo>
                    <a:pt x="108" y="480"/>
                    <a:pt x="99" y="489"/>
                    <a:pt x="90" y="498"/>
                  </a:cubicBezTo>
                  <a:cubicBezTo>
                    <a:pt x="90" y="498"/>
                    <a:pt x="90" y="498"/>
                    <a:pt x="90" y="498"/>
                  </a:cubicBezTo>
                  <a:cubicBezTo>
                    <a:pt x="90" y="498"/>
                    <a:pt x="90" y="498"/>
                    <a:pt x="90" y="498"/>
                  </a:cubicBezTo>
                  <a:cubicBezTo>
                    <a:pt x="89" y="498"/>
                    <a:pt x="89" y="498"/>
                    <a:pt x="89" y="499"/>
                  </a:cubicBezTo>
                  <a:cubicBezTo>
                    <a:pt x="89" y="499"/>
                    <a:pt x="89" y="499"/>
                    <a:pt x="89" y="499"/>
                  </a:cubicBezTo>
                  <a:cubicBezTo>
                    <a:pt x="89" y="499"/>
                    <a:pt x="89" y="499"/>
                    <a:pt x="89" y="499"/>
                  </a:cubicBezTo>
                  <a:cubicBezTo>
                    <a:pt x="89" y="499"/>
                    <a:pt x="89" y="499"/>
                    <a:pt x="89" y="499"/>
                  </a:cubicBezTo>
                  <a:cubicBezTo>
                    <a:pt x="89" y="499"/>
                    <a:pt x="88" y="500"/>
                    <a:pt x="88" y="500"/>
                  </a:cubicBezTo>
                  <a:cubicBezTo>
                    <a:pt x="88" y="500"/>
                    <a:pt x="88" y="500"/>
                    <a:pt x="88" y="500"/>
                  </a:cubicBezTo>
                  <a:cubicBezTo>
                    <a:pt x="88" y="500"/>
                    <a:pt x="88" y="500"/>
                    <a:pt x="88" y="500"/>
                  </a:cubicBezTo>
                  <a:cubicBezTo>
                    <a:pt x="88" y="500"/>
                    <a:pt x="88" y="500"/>
                    <a:pt x="88" y="500"/>
                  </a:cubicBezTo>
                  <a:cubicBezTo>
                    <a:pt x="88" y="500"/>
                    <a:pt x="88" y="500"/>
                    <a:pt x="87" y="500"/>
                  </a:cubicBezTo>
                  <a:cubicBezTo>
                    <a:pt x="87" y="501"/>
                    <a:pt x="87" y="501"/>
                    <a:pt x="87" y="501"/>
                  </a:cubicBezTo>
                  <a:cubicBezTo>
                    <a:pt x="87" y="501"/>
                    <a:pt x="87" y="501"/>
                    <a:pt x="87" y="501"/>
                  </a:cubicBezTo>
                  <a:cubicBezTo>
                    <a:pt x="87" y="501"/>
                    <a:pt x="87" y="501"/>
                    <a:pt x="87" y="501"/>
                  </a:cubicBezTo>
                  <a:cubicBezTo>
                    <a:pt x="87" y="501"/>
                    <a:pt x="87" y="501"/>
                    <a:pt x="87" y="501"/>
                  </a:cubicBezTo>
                  <a:cubicBezTo>
                    <a:pt x="87" y="501"/>
                    <a:pt x="87" y="501"/>
                    <a:pt x="87" y="501"/>
                  </a:cubicBezTo>
                  <a:cubicBezTo>
                    <a:pt x="86" y="501"/>
                    <a:pt x="86" y="501"/>
                    <a:pt x="86" y="501"/>
                  </a:cubicBezTo>
                  <a:cubicBezTo>
                    <a:pt x="56" y="532"/>
                    <a:pt x="26" y="560"/>
                    <a:pt x="0" y="582"/>
                  </a:cubicBezTo>
                  <a:cubicBezTo>
                    <a:pt x="43" y="626"/>
                    <a:pt x="43" y="626"/>
                    <a:pt x="43" y="626"/>
                  </a:cubicBezTo>
                  <a:cubicBezTo>
                    <a:pt x="68" y="651"/>
                    <a:pt x="68" y="651"/>
                    <a:pt x="68" y="651"/>
                  </a:cubicBezTo>
                  <a:cubicBezTo>
                    <a:pt x="85" y="667"/>
                    <a:pt x="85" y="667"/>
                    <a:pt x="85" y="667"/>
                  </a:cubicBezTo>
                  <a:cubicBezTo>
                    <a:pt x="85" y="667"/>
                    <a:pt x="85" y="667"/>
                    <a:pt x="85" y="667"/>
                  </a:cubicBezTo>
                  <a:cubicBezTo>
                    <a:pt x="89" y="665"/>
                    <a:pt x="93" y="662"/>
                    <a:pt x="98" y="659"/>
                  </a:cubicBezTo>
                  <a:cubicBezTo>
                    <a:pt x="99" y="659"/>
                    <a:pt x="100" y="658"/>
                    <a:pt x="101" y="657"/>
                  </a:cubicBezTo>
                  <a:cubicBezTo>
                    <a:pt x="180" y="609"/>
                    <a:pt x="269" y="540"/>
                    <a:pt x="355" y="456"/>
                  </a:cubicBezTo>
                  <a:cubicBezTo>
                    <a:pt x="361" y="450"/>
                    <a:pt x="367" y="445"/>
                    <a:pt x="373" y="439"/>
                  </a:cubicBezTo>
                  <a:cubicBezTo>
                    <a:pt x="373" y="439"/>
                    <a:pt x="373" y="439"/>
                    <a:pt x="373" y="439"/>
                  </a:cubicBezTo>
                  <a:cubicBezTo>
                    <a:pt x="373" y="439"/>
                    <a:pt x="373" y="438"/>
                    <a:pt x="373" y="438"/>
                  </a:cubicBezTo>
                  <a:cubicBezTo>
                    <a:pt x="373" y="438"/>
                    <a:pt x="373" y="438"/>
                    <a:pt x="373" y="438"/>
                  </a:cubicBezTo>
                  <a:cubicBezTo>
                    <a:pt x="374" y="438"/>
                    <a:pt x="374" y="438"/>
                    <a:pt x="374" y="437"/>
                  </a:cubicBezTo>
                  <a:cubicBezTo>
                    <a:pt x="374" y="437"/>
                    <a:pt x="374" y="437"/>
                    <a:pt x="374" y="437"/>
                  </a:cubicBezTo>
                  <a:cubicBezTo>
                    <a:pt x="382" y="430"/>
                    <a:pt x="389" y="422"/>
                    <a:pt x="397" y="414"/>
                  </a:cubicBezTo>
                  <a:cubicBezTo>
                    <a:pt x="397" y="414"/>
                    <a:pt x="397" y="414"/>
                    <a:pt x="397" y="414"/>
                  </a:cubicBezTo>
                  <a:cubicBezTo>
                    <a:pt x="397" y="414"/>
                    <a:pt x="397" y="414"/>
                    <a:pt x="397" y="414"/>
                  </a:cubicBezTo>
                  <a:cubicBezTo>
                    <a:pt x="397" y="414"/>
                    <a:pt x="397" y="414"/>
                    <a:pt x="397" y="414"/>
                  </a:cubicBezTo>
                  <a:cubicBezTo>
                    <a:pt x="397" y="414"/>
                    <a:pt x="397" y="414"/>
                    <a:pt x="397" y="414"/>
                  </a:cubicBezTo>
                  <a:cubicBezTo>
                    <a:pt x="397" y="414"/>
                    <a:pt x="397" y="413"/>
                    <a:pt x="398" y="413"/>
                  </a:cubicBezTo>
                  <a:cubicBezTo>
                    <a:pt x="398" y="413"/>
                    <a:pt x="398" y="413"/>
                    <a:pt x="398" y="413"/>
                  </a:cubicBezTo>
                  <a:cubicBezTo>
                    <a:pt x="512" y="294"/>
                    <a:pt x="598" y="172"/>
                    <a:pt x="640" y="74"/>
                  </a:cubicBezTo>
                  <a:cubicBezTo>
                    <a:pt x="640" y="74"/>
                    <a:pt x="640" y="74"/>
                    <a:pt x="639" y="74"/>
                  </a:cubicBezTo>
                  <a:cubicBezTo>
                    <a:pt x="637" y="73"/>
                    <a:pt x="626" y="68"/>
                    <a:pt x="605" y="52"/>
                  </a:cubicBezTo>
                  <a:cubicBezTo>
                    <a:pt x="605" y="52"/>
                    <a:pt x="605" y="52"/>
                    <a:pt x="605" y="52"/>
                  </a:cubicBezTo>
                  <a:cubicBezTo>
                    <a:pt x="605" y="52"/>
                    <a:pt x="605" y="52"/>
                    <a:pt x="605" y="52"/>
                  </a:cubicBezTo>
                  <a:cubicBezTo>
                    <a:pt x="591" y="41"/>
                    <a:pt x="573" y="24"/>
                    <a:pt x="549" y="0"/>
                  </a:cubicBezTo>
                </a:path>
              </a:pathLst>
            </a:custGeom>
            <a:solidFill>
              <a:schemeClr val="accent3">
                <a:lumMod val="75000"/>
              </a:schemeClr>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9279" name="Freeform 70"/>
            <p:cNvSpPr/>
            <p:nvPr/>
          </p:nvSpPr>
          <p:spPr>
            <a:xfrm>
              <a:off x="3937000" y="2046288"/>
              <a:ext cx="238125" cy="52388"/>
            </a:xfrm>
            <a:custGeom>
              <a:avLst/>
              <a:gdLst/>
              <a:ahLst/>
              <a:cxnLst>
                <a:cxn ang="0">
                  <a:pos x="238125" y="0"/>
                </a:cxn>
                <a:cxn ang="0">
                  <a:pos x="236505" y="1637"/>
                </a:cxn>
                <a:cxn ang="0">
                  <a:pos x="233265" y="3274"/>
                </a:cxn>
                <a:cxn ang="0">
                  <a:pos x="233265" y="3274"/>
                </a:cxn>
                <a:cxn ang="0">
                  <a:pos x="233265" y="4911"/>
                </a:cxn>
                <a:cxn ang="0">
                  <a:pos x="233265" y="4911"/>
                </a:cxn>
                <a:cxn ang="0">
                  <a:pos x="116633" y="52388"/>
                </a:cxn>
                <a:cxn ang="0">
                  <a:pos x="116633" y="52388"/>
                </a:cxn>
                <a:cxn ang="0">
                  <a:pos x="116633" y="52388"/>
                </a:cxn>
                <a:cxn ang="0">
                  <a:pos x="116633" y="52388"/>
                </a:cxn>
                <a:cxn ang="0">
                  <a:pos x="116633" y="52388"/>
                </a:cxn>
                <a:cxn ang="0">
                  <a:pos x="1620" y="6549"/>
                </a:cxn>
                <a:cxn ang="0">
                  <a:pos x="0" y="4911"/>
                </a:cxn>
                <a:cxn ang="0">
                  <a:pos x="0" y="4911"/>
                </a:cxn>
                <a:cxn ang="0">
                  <a:pos x="0" y="4911"/>
                </a:cxn>
                <a:cxn ang="0">
                  <a:pos x="116633" y="52388"/>
                </a:cxn>
                <a:cxn ang="0">
                  <a:pos x="233265" y="3274"/>
                </a:cxn>
                <a:cxn ang="0">
                  <a:pos x="238125" y="0"/>
                </a:cxn>
              </a:cxnLst>
              <a:rect l="0" t="0" r="0" b="0"/>
              <a:pathLst>
                <a:path w="147" h="32">
                  <a:moveTo>
                    <a:pt x="147" y="0"/>
                  </a:moveTo>
                  <a:cubicBezTo>
                    <a:pt x="147" y="0"/>
                    <a:pt x="146" y="0"/>
                    <a:pt x="146" y="1"/>
                  </a:cubicBezTo>
                  <a:cubicBezTo>
                    <a:pt x="145" y="1"/>
                    <a:pt x="145" y="2"/>
                    <a:pt x="144" y="2"/>
                  </a:cubicBezTo>
                  <a:cubicBezTo>
                    <a:pt x="144" y="2"/>
                    <a:pt x="144" y="2"/>
                    <a:pt x="144" y="2"/>
                  </a:cubicBezTo>
                  <a:cubicBezTo>
                    <a:pt x="144" y="2"/>
                    <a:pt x="144" y="3"/>
                    <a:pt x="144" y="3"/>
                  </a:cubicBezTo>
                  <a:cubicBezTo>
                    <a:pt x="144" y="3"/>
                    <a:pt x="144" y="3"/>
                    <a:pt x="144" y="3"/>
                  </a:cubicBezTo>
                  <a:cubicBezTo>
                    <a:pt x="124" y="23"/>
                    <a:pt x="98" y="32"/>
                    <a:pt x="72" y="32"/>
                  </a:cubicBezTo>
                  <a:cubicBezTo>
                    <a:pt x="72" y="32"/>
                    <a:pt x="72" y="32"/>
                    <a:pt x="72" y="32"/>
                  </a:cubicBezTo>
                  <a:cubicBezTo>
                    <a:pt x="72" y="32"/>
                    <a:pt x="72" y="32"/>
                    <a:pt x="72" y="32"/>
                  </a:cubicBezTo>
                  <a:cubicBezTo>
                    <a:pt x="72" y="32"/>
                    <a:pt x="72" y="32"/>
                    <a:pt x="72" y="32"/>
                  </a:cubicBezTo>
                  <a:cubicBezTo>
                    <a:pt x="72" y="32"/>
                    <a:pt x="72" y="32"/>
                    <a:pt x="72" y="32"/>
                  </a:cubicBezTo>
                  <a:cubicBezTo>
                    <a:pt x="46" y="32"/>
                    <a:pt x="21" y="23"/>
                    <a:pt x="1" y="4"/>
                  </a:cubicBezTo>
                  <a:cubicBezTo>
                    <a:pt x="1" y="3"/>
                    <a:pt x="0" y="3"/>
                    <a:pt x="0" y="3"/>
                  </a:cubicBezTo>
                  <a:cubicBezTo>
                    <a:pt x="0" y="3"/>
                    <a:pt x="0" y="3"/>
                    <a:pt x="0" y="3"/>
                  </a:cubicBezTo>
                  <a:cubicBezTo>
                    <a:pt x="0" y="3"/>
                    <a:pt x="0" y="3"/>
                    <a:pt x="0" y="3"/>
                  </a:cubicBezTo>
                  <a:cubicBezTo>
                    <a:pt x="20" y="23"/>
                    <a:pt x="46" y="32"/>
                    <a:pt x="72" y="32"/>
                  </a:cubicBezTo>
                  <a:cubicBezTo>
                    <a:pt x="98" y="32"/>
                    <a:pt x="124" y="22"/>
                    <a:pt x="144" y="2"/>
                  </a:cubicBezTo>
                  <a:cubicBezTo>
                    <a:pt x="145" y="2"/>
                    <a:pt x="146" y="1"/>
                    <a:pt x="147" y="0"/>
                  </a:cubicBezTo>
                </a:path>
              </a:pathLst>
            </a:custGeom>
            <a:solidFill>
              <a:srgbClr val="921E22"/>
            </a:solidFill>
            <a:ln w="9525">
              <a:noFill/>
            </a:ln>
          </p:spPr>
          <p:txBody>
            <a:bodyPr/>
            <a:lstStyle/>
            <a:p>
              <a:endParaRPr lang="zh-CN" altLang="en-US"/>
            </a:p>
          </p:txBody>
        </p:sp>
        <p:sp>
          <p:nvSpPr>
            <p:cNvPr id="9280" name="Freeform 71"/>
            <p:cNvSpPr>
              <a:spLocks noEditPoints="1"/>
            </p:cNvSpPr>
            <p:nvPr/>
          </p:nvSpPr>
          <p:spPr>
            <a:xfrm>
              <a:off x="4276725" y="1712913"/>
              <a:ext cx="146050" cy="119063"/>
            </a:xfrm>
            <a:custGeom>
              <a:avLst/>
              <a:gdLst/>
              <a:ahLst/>
              <a:cxnLst>
                <a:cxn ang="0">
                  <a:pos x="144445" y="119063"/>
                </a:cxn>
                <a:cxn ang="0">
                  <a:pos x="146050" y="119063"/>
                </a:cxn>
                <a:cxn ang="0">
                  <a:pos x="146050" y="119063"/>
                </a:cxn>
                <a:cxn ang="0">
                  <a:pos x="144445" y="119063"/>
                </a:cxn>
                <a:cxn ang="0">
                  <a:pos x="89877" y="83666"/>
                </a:cxn>
                <a:cxn ang="0">
                  <a:pos x="89877" y="83666"/>
                </a:cxn>
                <a:cxn ang="0">
                  <a:pos x="89877" y="83666"/>
                </a:cxn>
                <a:cxn ang="0">
                  <a:pos x="0" y="0"/>
                </a:cxn>
                <a:cxn ang="0">
                  <a:pos x="0" y="0"/>
                </a:cxn>
                <a:cxn ang="0">
                  <a:pos x="89877" y="83666"/>
                </a:cxn>
                <a:cxn ang="0">
                  <a:pos x="0" y="0"/>
                </a:cxn>
              </a:cxnLst>
              <a:rect l="0" t="0" r="0" b="0"/>
              <a:pathLst>
                <a:path w="91" h="74">
                  <a:moveTo>
                    <a:pt x="90" y="74"/>
                  </a:moveTo>
                  <a:cubicBezTo>
                    <a:pt x="91" y="74"/>
                    <a:pt x="91" y="74"/>
                    <a:pt x="91" y="74"/>
                  </a:cubicBezTo>
                  <a:cubicBezTo>
                    <a:pt x="91" y="74"/>
                    <a:pt x="91" y="74"/>
                    <a:pt x="91" y="74"/>
                  </a:cubicBezTo>
                  <a:cubicBezTo>
                    <a:pt x="91" y="74"/>
                    <a:pt x="91" y="74"/>
                    <a:pt x="90" y="74"/>
                  </a:cubicBezTo>
                  <a:moveTo>
                    <a:pt x="56" y="52"/>
                  </a:moveTo>
                  <a:cubicBezTo>
                    <a:pt x="56" y="52"/>
                    <a:pt x="56" y="52"/>
                    <a:pt x="56" y="52"/>
                  </a:cubicBezTo>
                  <a:cubicBezTo>
                    <a:pt x="56" y="52"/>
                    <a:pt x="56" y="52"/>
                    <a:pt x="56" y="52"/>
                  </a:cubicBezTo>
                  <a:moveTo>
                    <a:pt x="0" y="0"/>
                  </a:moveTo>
                  <a:cubicBezTo>
                    <a:pt x="0" y="0"/>
                    <a:pt x="0" y="0"/>
                    <a:pt x="0" y="0"/>
                  </a:cubicBezTo>
                  <a:cubicBezTo>
                    <a:pt x="24" y="24"/>
                    <a:pt x="42" y="41"/>
                    <a:pt x="56" y="52"/>
                  </a:cubicBezTo>
                  <a:cubicBezTo>
                    <a:pt x="42" y="41"/>
                    <a:pt x="24" y="24"/>
                    <a:pt x="0" y="0"/>
                  </a:cubicBezTo>
                </a:path>
              </a:pathLst>
            </a:custGeom>
            <a:solidFill>
              <a:srgbClr val="BA262C"/>
            </a:solidFill>
            <a:ln w="9525">
              <a:noFill/>
            </a:ln>
          </p:spPr>
          <p:txBody>
            <a:bodyPr/>
            <a:lstStyle/>
            <a:p>
              <a:endParaRPr lang="zh-CN" altLang="en-US"/>
            </a:p>
          </p:txBody>
        </p:sp>
        <p:sp>
          <p:nvSpPr>
            <p:cNvPr id="9281" name="Freeform 72"/>
            <p:cNvSpPr>
              <a:spLocks noEditPoints="1"/>
            </p:cNvSpPr>
            <p:nvPr/>
          </p:nvSpPr>
          <p:spPr>
            <a:xfrm>
              <a:off x="3390900" y="2219326"/>
              <a:ext cx="390525" cy="431800"/>
            </a:xfrm>
            <a:custGeom>
              <a:avLst/>
              <a:gdLst/>
              <a:ahLst/>
              <a:cxnLst>
                <a:cxn ang="0">
                  <a:pos x="138782" y="301293"/>
                </a:cxn>
                <a:cxn ang="0">
                  <a:pos x="0" y="431800"/>
                </a:cxn>
                <a:cxn ang="0">
                  <a:pos x="0" y="431800"/>
                </a:cxn>
                <a:cxn ang="0">
                  <a:pos x="138782" y="301293"/>
                </a:cxn>
                <a:cxn ang="0">
                  <a:pos x="140395" y="301293"/>
                </a:cxn>
                <a:cxn ang="0">
                  <a:pos x="140395" y="301293"/>
                </a:cxn>
                <a:cxn ang="0">
                  <a:pos x="140395" y="301293"/>
                </a:cxn>
                <a:cxn ang="0">
                  <a:pos x="140395" y="301293"/>
                </a:cxn>
                <a:cxn ang="0">
                  <a:pos x="140395" y="301293"/>
                </a:cxn>
                <a:cxn ang="0">
                  <a:pos x="140395" y="301293"/>
                </a:cxn>
                <a:cxn ang="0">
                  <a:pos x="140395" y="299682"/>
                </a:cxn>
                <a:cxn ang="0">
                  <a:pos x="140395" y="301293"/>
                </a:cxn>
                <a:cxn ang="0">
                  <a:pos x="140395" y="299682"/>
                </a:cxn>
                <a:cxn ang="0">
                  <a:pos x="142009" y="299682"/>
                </a:cxn>
                <a:cxn ang="0">
                  <a:pos x="142009" y="299682"/>
                </a:cxn>
                <a:cxn ang="0">
                  <a:pos x="142009" y="299682"/>
                </a:cxn>
                <a:cxn ang="0">
                  <a:pos x="142009" y="299682"/>
                </a:cxn>
                <a:cxn ang="0">
                  <a:pos x="142009" y="299682"/>
                </a:cxn>
                <a:cxn ang="0">
                  <a:pos x="142009" y="299682"/>
                </a:cxn>
                <a:cxn ang="0">
                  <a:pos x="143623" y="298071"/>
                </a:cxn>
                <a:cxn ang="0">
                  <a:pos x="143623" y="298071"/>
                </a:cxn>
                <a:cxn ang="0">
                  <a:pos x="143623" y="298071"/>
                </a:cxn>
                <a:cxn ang="0">
                  <a:pos x="143623" y="298071"/>
                </a:cxn>
                <a:cxn ang="0">
                  <a:pos x="143623" y="298071"/>
                </a:cxn>
                <a:cxn ang="0">
                  <a:pos x="143623" y="298071"/>
                </a:cxn>
                <a:cxn ang="0">
                  <a:pos x="145237" y="296460"/>
                </a:cxn>
                <a:cxn ang="0">
                  <a:pos x="145237" y="296460"/>
                </a:cxn>
                <a:cxn ang="0">
                  <a:pos x="145237" y="296460"/>
                </a:cxn>
                <a:cxn ang="0">
                  <a:pos x="145237" y="296460"/>
                </a:cxn>
                <a:cxn ang="0">
                  <a:pos x="145237" y="296460"/>
                </a:cxn>
                <a:cxn ang="0">
                  <a:pos x="187194" y="252957"/>
                </a:cxn>
                <a:cxn ang="0">
                  <a:pos x="187194" y="252957"/>
                </a:cxn>
                <a:cxn ang="0">
                  <a:pos x="187194" y="252957"/>
                </a:cxn>
                <a:cxn ang="0">
                  <a:pos x="187194" y="252957"/>
                </a:cxn>
                <a:cxn ang="0">
                  <a:pos x="187194" y="252957"/>
                </a:cxn>
                <a:cxn ang="0">
                  <a:pos x="187194" y="252957"/>
                </a:cxn>
                <a:cxn ang="0">
                  <a:pos x="188808" y="252957"/>
                </a:cxn>
                <a:cxn ang="0">
                  <a:pos x="187194" y="252957"/>
                </a:cxn>
                <a:cxn ang="0">
                  <a:pos x="188808" y="252957"/>
                </a:cxn>
                <a:cxn ang="0">
                  <a:pos x="188808" y="251346"/>
                </a:cxn>
                <a:cxn ang="0">
                  <a:pos x="188808" y="252957"/>
                </a:cxn>
                <a:cxn ang="0">
                  <a:pos x="188808" y="251346"/>
                </a:cxn>
                <a:cxn ang="0">
                  <a:pos x="188808" y="251346"/>
                </a:cxn>
                <a:cxn ang="0">
                  <a:pos x="188808" y="251346"/>
                </a:cxn>
                <a:cxn ang="0">
                  <a:pos x="188808" y="251346"/>
                </a:cxn>
                <a:cxn ang="0">
                  <a:pos x="379229" y="0"/>
                </a:cxn>
                <a:cxn ang="0">
                  <a:pos x="379229" y="1611"/>
                </a:cxn>
                <a:cxn ang="0">
                  <a:pos x="379229" y="6445"/>
                </a:cxn>
                <a:cxn ang="0">
                  <a:pos x="188808" y="251346"/>
                </a:cxn>
                <a:cxn ang="0">
                  <a:pos x="379229" y="0"/>
                </a:cxn>
              </a:cxnLst>
              <a:rect l="0" t="0" r="0" b="0"/>
              <a:pathLst>
                <a:path w="242" h="268">
                  <a:moveTo>
                    <a:pt x="86" y="187"/>
                  </a:moveTo>
                  <a:cubicBezTo>
                    <a:pt x="56" y="218"/>
                    <a:pt x="26" y="246"/>
                    <a:pt x="0" y="268"/>
                  </a:cubicBezTo>
                  <a:cubicBezTo>
                    <a:pt x="0" y="268"/>
                    <a:pt x="0" y="268"/>
                    <a:pt x="0" y="268"/>
                  </a:cubicBezTo>
                  <a:cubicBezTo>
                    <a:pt x="26" y="246"/>
                    <a:pt x="56" y="218"/>
                    <a:pt x="86" y="187"/>
                  </a:cubicBezTo>
                  <a:moveTo>
                    <a:pt x="87" y="187"/>
                  </a:moveTo>
                  <a:cubicBezTo>
                    <a:pt x="87" y="187"/>
                    <a:pt x="87" y="187"/>
                    <a:pt x="87" y="187"/>
                  </a:cubicBezTo>
                  <a:cubicBezTo>
                    <a:pt x="87" y="187"/>
                    <a:pt x="87" y="187"/>
                    <a:pt x="87" y="187"/>
                  </a:cubicBezTo>
                  <a:moveTo>
                    <a:pt x="87" y="187"/>
                  </a:moveTo>
                  <a:cubicBezTo>
                    <a:pt x="87" y="187"/>
                    <a:pt x="87" y="187"/>
                    <a:pt x="87" y="187"/>
                  </a:cubicBezTo>
                  <a:cubicBezTo>
                    <a:pt x="87" y="187"/>
                    <a:pt x="87" y="187"/>
                    <a:pt x="87" y="187"/>
                  </a:cubicBezTo>
                  <a:moveTo>
                    <a:pt x="87" y="186"/>
                  </a:moveTo>
                  <a:cubicBezTo>
                    <a:pt x="87" y="187"/>
                    <a:pt x="87" y="187"/>
                    <a:pt x="87" y="187"/>
                  </a:cubicBezTo>
                  <a:cubicBezTo>
                    <a:pt x="87" y="187"/>
                    <a:pt x="87" y="187"/>
                    <a:pt x="87" y="186"/>
                  </a:cubicBezTo>
                  <a:moveTo>
                    <a:pt x="88" y="186"/>
                  </a:moveTo>
                  <a:cubicBezTo>
                    <a:pt x="88" y="186"/>
                    <a:pt x="88" y="186"/>
                    <a:pt x="88" y="186"/>
                  </a:cubicBezTo>
                  <a:cubicBezTo>
                    <a:pt x="88" y="186"/>
                    <a:pt x="88" y="186"/>
                    <a:pt x="88" y="186"/>
                  </a:cubicBezTo>
                  <a:moveTo>
                    <a:pt x="88" y="186"/>
                  </a:moveTo>
                  <a:cubicBezTo>
                    <a:pt x="88" y="186"/>
                    <a:pt x="88" y="186"/>
                    <a:pt x="88" y="186"/>
                  </a:cubicBezTo>
                  <a:cubicBezTo>
                    <a:pt x="88" y="186"/>
                    <a:pt x="88" y="186"/>
                    <a:pt x="88" y="186"/>
                  </a:cubicBezTo>
                  <a:moveTo>
                    <a:pt x="89" y="185"/>
                  </a:moveTo>
                  <a:cubicBezTo>
                    <a:pt x="89" y="185"/>
                    <a:pt x="89" y="185"/>
                    <a:pt x="89" y="185"/>
                  </a:cubicBezTo>
                  <a:cubicBezTo>
                    <a:pt x="89" y="185"/>
                    <a:pt x="89" y="185"/>
                    <a:pt x="89" y="185"/>
                  </a:cubicBezTo>
                  <a:moveTo>
                    <a:pt x="89" y="185"/>
                  </a:moveTo>
                  <a:cubicBezTo>
                    <a:pt x="89" y="185"/>
                    <a:pt x="89" y="185"/>
                    <a:pt x="89" y="185"/>
                  </a:cubicBezTo>
                  <a:cubicBezTo>
                    <a:pt x="89" y="185"/>
                    <a:pt x="89" y="185"/>
                    <a:pt x="89" y="185"/>
                  </a:cubicBezTo>
                  <a:moveTo>
                    <a:pt x="90" y="184"/>
                  </a:moveTo>
                  <a:cubicBezTo>
                    <a:pt x="90" y="184"/>
                    <a:pt x="90" y="184"/>
                    <a:pt x="90" y="184"/>
                  </a:cubicBezTo>
                  <a:cubicBezTo>
                    <a:pt x="90" y="184"/>
                    <a:pt x="90" y="184"/>
                    <a:pt x="90" y="184"/>
                  </a:cubicBezTo>
                  <a:cubicBezTo>
                    <a:pt x="90" y="184"/>
                    <a:pt x="90" y="184"/>
                    <a:pt x="90" y="184"/>
                  </a:cubicBezTo>
                  <a:cubicBezTo>
                    <a:pt x="90" y="184"/>
                    <a:pt x="90" y="184"/>
                    <a:pt x="90" y="184"/>
                  </a:cubicBezTo>
                  <a:moveTo>
                    <a:pt x="116" y="157"/>
                  </a:moveTo>
                  <a:cubicBezTo>
                    <a:pt x="116" y="157"/>
                    <a:pt x="116" y="157"/>
                    <a:pt x="116" y="157"/>
                  </a:cubicBezTo>
                  <a:cubicBezTo>
                    <a:pt x="116" y="157"/>
                    <a:pt x="116" y="157"/>
                    <a:pt x="116" y="157"/>
                  </a:cubicBezTo>
                  <a:moveTo>
                    <a:pt x="116" y="157"/>
                  </a:moveTo>
                  <a:cubicBezTo>
                    <a:pt x="116" y="157"/>
                    <a:pt x="116" y="157"/>
                    <a:pt x="116" y="157"/>
                  </a:cubicBezTo>
                  <a:cubicBezTo>
                    <a:pt x="116" y="157"/>
                    <a:pt x="116" y="157"/>
                    <a:pt x="116" y="157"/>
                  </a:cubicBezTo>
                  <a:moveTo>
                    <a:pt x="117" y="157"/>
                  </a:moveTo>
                  <a:cubicBezTo>
                    <a:pt x="117" y="157"/>
                    <a:pt x="117" y="157"/>
                    <a:pt x="116" y="157"/>
                  </a:cubicBezTo>
                  <a:cubicBezTo>
                    <a:pt x="117" y="157"/>
                    <a:pt x="117" y="157"/>
                    <a:pt x="117" y="157"/>
                  </a:cubicBezTo>
                  <a:moveTo>
                    <a:pt x="117" y="156"/>
                  </a:moveTo>
                  <a:cubicBezTo>
                    <a:pt x="117" y="156"/>
                    <a:pt x="117" y="157"/>
                    <a:pt x="117" y="157"/>
                  </a:cubicBezTo>
                  <a:cubicBezTo>
                    <a:pt x="117" y="157"/>
                    <a:pt x="117" y="156"/>
                    <a:pt x="117" y="156"/>
                  </a:cubicBezTo>
                  <a:moveTo>
                    <a:pt x="117" y="156"/>
                  </a:moveTo>
                  <a:cubicBezTo>
                    <a:pt x="117" y="156"/>
                    <a:pt x="117" y="156"/>
                    <a:pt x="117" y="156"/>
                  </a:cubicBezTo>
                  <a:cubicBezTo>
                    <a:pt x="117" y="156"/>
                    <a:pt x="117" y="156"/>
                    <a:pt x="117" y="156"/>
                  </a:cubicBezTo>
                  <a:moveTo>
                    <a:pt x="235" y="0"/>
                  </a:moveTo>
                  <a:cubicBezTo>
                    <a:pt x="235" y="1"/>
                    <a:pt x="235" y="1"/>
                    <a:pt x="235" y="1"/>
                  </a:cubicBezTo>
                  <a:cubicBezTo>
                    <a:pt x="235" y="1"/>
                    <a:pt x="235" y="2"/>
                    <a:pt x="235" y="4"/>
                  </a:cubicBezTo>
                  <a:cubicBezTo>
                    <a:pt x="235" y="21"/>
                    <a:pt x="187" y="84"/>
                    <a:pt x="117" y="156"/>
                  </a:cubicBezTo>
                  <a:cubicBezTo>
                    <a:pt x="192" y="78"/>
                    <a:pt x="242" y="12"/>
                    <a:pt x="235" y="0"/>
                  </a:cubicBezTo>
                </a:path>
              </a:pathLst>
            </a:custGeom>
            <a:solidFill>
              <a:srgbClr val="BA262C"/>
            </a:solidFill>
            <a:ln w="9525">
              <a:noFill/>
            </a:ln>
          </p:spPr>
          <p:txBody>
            <a:bodyPr/>
            <a:lstStyle/>
            <a:p>
              <a:endParaRPr lang="zh-CN" altLang="en-US"/>
            </a:p>
          </p:txBody>
        </p:sp>
        <p:sp>
          <p:nvSpPr>
            <p:cNvPr id="9282" name="Freeform 73"/>
            <p:cNvSpPr/>
            <p:nvPr/>
          </p:nvSpPr>
          <p:spPr>
            <a:xfrm>
              <a:off x="4173538" y="1809751"/>
              <a:ext cx="68263" cy="238125"/>
            </a:xfrm>
            <a:custGeom>
              <a:avLst/>
              <a:gdLst/>
              <a:ahLst/>
              <a:cxnLst>
                <a:cxn ang="0">
                  <a:pos x="6350" y="0"/>
                </a:cxn>
                <a:cxn ang="0">
                  <a:pos x="6350" y="0"/>
                </a:cxn>
                <a:cxn ang="0">
                  <a:pos x="52388" y="115845"/>
                </a:cxn>
                <a:cxn ang="0">
                  <a:pos x="4763" y="231689"/>
                </a:cxn>
                <a:cxn ang="0">
                  <a:pos x="1588" y="236516"/>
                </a:cxn>
                <a:cxn ang="0">
                  <a:pos x="0" y="238125"/>
                </a:cxn>
                <a:cxn ang="0">
                  <a:pos x="1588" y="236516"/>
                </a:cxn>
                <a:cxn ang="0">
                  <a:pos x="4763" y="231689"/>
                </a:cxn>
                <a:cxn ang="0">
                  <a:pos x="6350" y="0"/>
                </a:cxn>
              </a:cxnLst>
              <a:rect l="0" t="0" r="0" b="0"/>
              <a:pathLst>
                <a:path w="43" h="148">
                  <a:moveTo>
                    <a:pt x="4" y="0"/>
                  </a:moveTo>
                  <a:cubicBezTo>
                    <a:pt x="4" y="0"/>
                    <a:pt x="4" y="0"/>
                    <a:pt x="4" y="0"/>
                  </a:cubicBezTo>
                  <a:cubicBezTo>
                    <a:pt x="24" y="20"/>
                    <a:pt x="33" y="46"/>
                    <a:pt x="33" y="72"/>
                  </a:cubicBezTo>
                  <a:cubicBezTo>
                    <a:pt x="33" y="98"/>
                    <a:pt x="23" y="124"/>
                    <a:pt x="3" y="144"/>
                  </a:cubicBezTo>
                  <a:cubicBezTo>
                    <a:pt x="3" y="145"/>
                    <a:pt x="2" y="146"/>
                    <a:pt x="1" y="147"/>
                  </a:cubicBezTo>
                  <a:cubicBezTo>
                    <a:pt x="1" y="147"/>
                    <a:pt x="0" y="147"/>
                    <a:pt x="0" y="148"/>
                  </a:cubicBezTo>
                  <a:cubicBezTo>
                    <a:pt x="0" y="147"/>
                    <a:pt x="1" y="147"/>
                    <a:pt x="1" y="147"/>
                  </a:cubicBezTo>
                  <a:cubicBezTo>
                    <a:pt x="2" y="146"/>
                    <a:pt x="3" y="145"/>
                    <a:pt x="3" y="144"/>
                  </a:cubicBezTo>
                  <a:cubicBezTo>
                    <a:pt x="43" y="105"/>
                    <a:pt x="43" y="40"/>
                    <a:pt x="4" y="0"/>
                  </a:cubicBezTo>
                </a:path>
              </a:pathLst>
            </a:custGeom>
            <a:solidFill>
              <a:srgbClr val="BA262C"/>
            </a:solidFill>
            <a:ln w="9525">
              <a:noFill/>
            </a:ln>
          </p:spPr>
          <p:txBody>
            <a:bodyPr/>
            <a:lstStyle/>
            <a:p>
              <a:endParaRPr lang="zh-CN" altLang="en-US"/>
            </a:p>
          </p:txBody>
        </p:sp>
        <p:sp>
          <p:nvSpPr>
            <p:cNvPr id="9283" name="Freeform 74"/>
            <p:cNvSpPr/>
            <p:nvPr/>
          </p:nvSpPr>
          <p:spPr>
            <a:xfrm>
              <a:off x="4467225" y="1684338"/>
              <a:ext cx="1588" cy="9525"/>
            </a:xfrm>
            <a:custGeom>
              <a:avLst/>
              <a:gdLst/>
              <a:ahLst/>
              <a:cxnLst>
                <a:cxn ang="0">
                  <a:pos x="1588" y="0"/>
                </a:cxn>
                <a:cxn ang="0">
                  <a:pos x="0" y="9525"/>
                </a:cxn>
                <a:cxn ang="0">
                  <a:pos x="1588" y="0"/>
                </a:cxn>
              </a:cxnLst>
              <a:rect l="0" t="0" r="0" b="0"/>
              <a:pathLst>
                <a:path w="1" h="6">
                  <a:moveTo>
                    <a:pt x="1" y="0"/>
                  </a:moveTo>
                  <a:cubicBezTo>
                    <a:pt x="1" y="2"/>
                    <a:pt x="0" y="4"/>
                    <a:pt x="0" y="6"/>
                  </a:cubicBezTo>
                  <a:cubicBezTo>
                    <a:pt x="0" y="4"/>
                    <a:pt x="1" y="2"/>
                    <a:pt x="1" y="0"/>
                  </a:cubicBezTo>
                </a:path>
              </a:pathLst>
            </a:custGeom>
            <a:solidFill>
              <a:srgbClr val="BA262C"/>
            </a:solidFill>
            <a:ln w="9525">
              <a:noFill/>
            </a:ln>
          </p:spPr>
          <p:txBody>
            <a:bodyPr/>
            <a:lstStyle/>
            <a:p>
              <a:endParaRPr lang="zh-CN" altLang="en-US"/>
            </a:p>
          </p:txBody>
        </p:sp>
        <p:sp>
          <p:nvSpPr>
            <p:cNvPr id="9284" name="Freeform 75"/>
            <p:cNvSpPr/>
            <p:nvPr/>
          </p:nvSpPr>
          <p:spPr>
            <a:xfrm>
              <a:off x="4427538" y="1800226"/>
              <a:ext cx="7938" cy="20638"/>
            </a:xfrm>
            <a:custGeom>
              <a:avLst/>
              <a:gdLst/>
              <a:ahLst/>
              <a:cxnLst>
                <a:cxn ang="0">
                  <a:pos x="7938" y="0"/>
                </a:cxn>
                <a:cxn ang="0">
                  <a:pos x="0" y="20638"/>
                </a:cxn>
                <a:cxn ang="0">
                  <a:pos x="7938" y="0"/>
                </a:cxn>
              </a:cxnLst>
              <a:rect l="0" t="0" r="0" b="0"/>
              <a:pathLst>
                <a:path w="5" h="13">
                  <a:moveTo>
                    <a:pt x="5" y="0"/>
                  </a:moveTo>
                  <a:cubicBezTo>
                    <a:pt x="4" y="4"/>
                    <a:pt x="2" y="9"/>
                    <a:pt x="0" y="13"/>
                  </a:cubicBezTo>
                  <a:cubicBezTo>
                    <a:pt x="2" y="9"/>
                    <a:pt x="4" y="4"/>
                    <a:pt x="5" y="0"/>
                  </a:cubicBezTo>
                </a:path>
              </a:pathLst>
            </a:custGeom>
            <a:solidFill>
              <a:srgbClr val="BA262C"/>
            </a:solidFill>
            <a:ln w="9525">
              <a:noFill/>
            </a:ln>
          </p:spPr>
          <p:txBody>
            <a:bodyPr/>
            <a:lstStyle/>
            <a:p>
              <a:endParaRPr lang="zh-CN" altLang="en-US"/>
            </a:p>
          </p:txBody>
        </p:sp>
        <p:sp>
          <p:nvSpPr>
            <p:cNvPr id="9285" name="Freeform 76"/>
            <p:cNvSpPr/>
            <p:nvPr/>
          </p:nvSpPr>
          <p:spPr>
            <a:xfrm>
              <a:off x="4441825" y="1774826"/>
              <a:ext cx="4763" cy="11113"/>
            </a:xfrm>
            <a:custGeom>
              <a:avLst/>
              <a:gdLst/>
              <a:ahLst/>
              <a:cxnLst>
                <a:cxn ang="0">
                  <a:pos x="4763" y="0"/>
                </a:cxn>
                <a:cxn ang="0">
                  <a:pos x="0" y="11113"/>
                </a:cxn>
                <a:cxn ang="0">
                  <a:pos x="4763" y="0"/>
                </a:cxn>
              </a:cxnLst>
              <a:rect l="0" t="0" r="0" b="0"/>
              <a:pathLst>
                <a:path w="2" h="7">
                  <a:moveTo>
                    <a:pt x="2" y="0"/>
                  </a:moveTo>
                  <a:cubicBezTo>
                    <a:pt x="1" y="2"/>
                    <a:pt x="1" y="4"/>
                    <a:pt x="0" y="7"/>
                  </a:cubicBezTo>
                  <a:cubicBezTo>
                    <a:pt x="1" y="4"/>
                    <a:pt x="1" y="2"/>
                    <a:pt x="2" y="0"/>
                  </a:cubicBezTo>
                </a:path>
              </a:pathLst>
            </a:custGeom>
            <a:solidFill>
              <a:srgbClr val="BA262C"/>
            </a:solidFill>
            <a:ln w="9525">
              <a:noFill/>
            </a:ln>
          </p:spPr>
          <p:txBody>
            <a:bodyPr/>
            <a:lstStyle/>
            <a:p>
              <a:endParaRPr lang="zh-CN" altLang="en-US"/>
            </a:p>
          </p:txBody>
        </p:sp>
        <p:sp>
          <p:nvSpPr>
            <p:cNvPr id="9286" name="Freeform 77"/>
            <p:cNvSpPr/>
            <p:nvPr/>
          </p:nvSpPr>
          <p:spPr>
            <a:xfrm>
              <a:off x="4451350" y="1749426"/>
              <a:ext cx="3175" cy="11113"/>
            </a:xfrm>
            <a:custGeom>
              <a:avLst/>
              <a:gdLst/>
              <a:ahLst/>
              <a:cxnLst>
                <a:cxn ang="0">
                  <a:pos x="3175" y="0"/>
                </a:cxn>
                <a:cxn ang="0">
                  <a:pos x="0" y="11113"/>
                </a:cxn>
                <a:cxn ang="0">
                  <a:pos x="3175" y="0"/>
                </a:cxn>
              </a:cxnLst>
              <a:rect l="0" t="0" r="0" b="0"/>
              <a:pathLst>
                <a:path w="2" h="7">
                  <a:moveTo>
                    <a:pt x="2" y="0"/>
                  </a:moveTo>
                  <a:cubicBezTo>
                    <a:pt x="1" y="2"/>
                    <a:pt x="1" y="4"/>
                    <a:pt x="0" y="7"/>
                  </a:cubicBezTo>
                  <a:cubicBezTo>
                    <a:pt x="1" y="4"/>
                    <a:pt x="1" y="2"/>
                    <a:pt x="2" y="0"/>
                  </a:cubicBezTo>
                </a:path>
              </a:pathLst>
            </a:custGeom>
            <a:solidFill>
              <a:srgbClr val="BA262C"/>
            </a:solidFill>
            <a:ln w="9525">
              <a:noFill/>
            </a:ln>
          </p:spPr>
          <p:txBody>
            <a:bodyPr/>
            <a:lstStyle/>
            <a:p>
              <a:endParaRPr lang="zh-CN" altLang="en-US"/>
            </a:p>
          </p:txBody>
        </p:sp>
        <p:sp>
          <p:nvSpPr>
            <p:cNvPr id="9287" name="Freeform 78"/>
            <p:cNvSpPr/>
            <p:nvPr/>
          </p:nvSpPr>
          <p:spPr>
            <a:xfrm>
              <a:off x="4470400" y="1663701"/>
              <a:ext cx="0" cy="7938"/>
            </a:xfrm>
            <a:custGeom>
              <a:avLst/>
              <a:gdLst/>
              <a:ahLst/>
              <a:cxnLst>
                <a:cxn ang="0">
                  <a:pos x="0" y="0"/>
                </a:cxn>
                <a:cxn ang="0">
                  <a:pos x="0" y="7938"/>
                </a:cxn>
                <a:cxn ang="0">
                  <a:pos x="0" y="0"/>
                </a:cxn>
              </a:cxnLst>
              <a:rect l="0" t="0" r="0" b="0"/>
              <a:pathLst>
                <a:path w="1" h="4">
                  <a:moveTo>
                    <a:pt x="0" y="0"/>
                  </a:moveTo>
                  <a:cubicBezTo>
                    <a:pt x="0" y="1"/>
                    <a:pt x="0" y="2"/>
                    <a:pt x="0" y="4"/>
                  </a:cubicBezTo>
                  <a:cubicBezTo>
                    <a:pt x="0" y="2"/>
                    <a:pt x="0" y="1"/>
                    <a:pt x="0" y="0"/>
                  </a:cubicBezTo>
                </a:path>
              </a:pathLst>
            </a:custGeom>
            <a:solidFill>
              <a:srgbClr val="BA262C"/>
            </a:solidFill>
            <a:ln w="9525">
              <a:noFill/>
            </a:ln>
          </p:spPr>
          <p:txBody>
            <a:bodyPr/>
            <a:lstStyle/>
            <a:p>
              <a:endParaRPr lang="zh-CN" altLang="en-US"/>
            </a:p>
          </p:txBody>
        </p:sp>
        <p:sp>
          <p:nvSpPr>
            <p:cNvPr id="9288" name="Freeform 80"/>
            <p:cNvSpPr/>
            <p:nvPr/>
          </p:nvSpPr>
          <p:spPr>
            <a:xfrm>
              <a:off x="3944938" y="2043113"/>
              <a:ext cx="230188" cy="47625"/>
            </a:xfrm>
            <a:custGeom>
              <a:avLst/>
              <a:gdLst/>
              <a:ahLst/>
              <a:cxnLst>
                <a:cxn ang="0">
                  <a:pos x="0" y="0"/>
                </a:cxn>
                <a:cxn ang="0">
                  <a:pos x="0" y="0"/>
                </a:cxn>
                <a:cxn ang="0">
                  <a:pos x="116715" y="47625"/>
                </a:cxn>
                <a:cxn ang="0">
                  <a:pos x="228567" y="4927"/>
                </a:cxn>
                <a:cxn ang="0">
                  <a:pos x="230188" y="3284"/>
                </a:cxn>
                <a:cxn ang="0">
                  <a:pos x="228567" y="4927"/>
                </a:cxn>
                <a:cxn ang="0">
                  <a:pos x="116715" y="47625"/>
                </a:cxn>
                <a:cxn ang="0">
                  <a:pos x="116715" y="47625"/>
                </a:cxn>
                <a:cxn ang="0">
                  <a:pos x="116715" y="47625"/>
                </a:cxn>
                <a:cxn ang="0">
                  <a:pos x="116715" y="47625"/>
                </a:cxn>
                <a:cxn ang="0">
                  <a:pos x="116715" y="47625"/>
                </a:cxn>
                <a:cxn ang="0">
                  <a:pos x="1621" y="0"/>
                </a:cxn>
                <a:cxn ang="0">
                  <a:pos x="0" y="0"/>
                </a:cxn>
                <a:cxn ang="0">
                  <a:pos x="0" y="0"/>
                </a:cxn>
                <a:cxn ang="0">
                  <a:pos x="0" y="0"/>
                </a:cxn>
                <a:cxn ang="0">
                  <a:pos x="0" y="0"/>
                </a:cxn>
              </a:cxnLst>
              <a:rect l="0" t="0" r="0" b="0"/>
              <a:pathLst>
                <a:path w="142" h="29">
                  <a:moveTo>
                    <a:pt x="0" y="0"/>
                  </a:moveTo>
                  <a:cubicBezTo>
                    <a:pt x="0" y="0"/>
                    <a:pt x="0" y="0"/>
                    <a:pt x="0" y="0"/>
                  </a:cubicBezTo>
                  <a:cubicBezTo>
                    <a:pt x="20" y="19"/>
                    <a:pt x="46" y="29"/>
                    <a:pt x="72" y="29"/>
                  </a:cubicBezTo>
                  <a:cubicBezTo>
                    <a:pt x="97" y="29"/>
                    <a:pt x="121" y="20"/>
                    <a:pt x="141" y="3"/>
                  </a:cubicBezTo>
                  <a:cubicBezTo>
                    <a:pt x="141" y="2"/>
                    <a:pt x="142" y="2"/>
                    <a:pt x="142" y="2"/>
                  </a:cubicBezTo>
                  <a:cubicBezTo>
                    <a:pt x="141" y="2"/>
                    <a:pt x="141" y="2"/>
                    <a:pt x="141" y="3"/>
                  </a:cubicBezTo>
                  <a:cubicBezTo>
                    <a:pt x="121" y="20"/>
                    <a:pt x="97" y="29"/>
                    <a:pt x="72" y="29"/>
                  </a:cubicBezTo>
                  <a:cubicBezTo>
                    <a:pt x="72" y="29"/>
                    <a:pt x="72" y="29"/>
                    <a:pt x="72" y="29"/>
                  </a:cubicBezTo>
                  <a:cubicBezTo>
                    <a:pt x="72" y="29"/>
                    <a:pt x="72" y="29"/>
                    <a:pt x="72" y="29"/>
                  </a:cubicBezTo>
                  <a:cubicBezTo>
                    <a:pt x="72" y="29"/>
                    <a:pt x="72" y="29"/>
                    <a:pt x="72" y="29"/>
                  </a:cubicBezTo>
                  <a:cubicBezTo>
                    <a:pt x="72" y="29"/>
                    <a:pt x="72" y="29"/>
                    <a:pt x="72" y="29"/>
                  </a:cubicBezTo>
                  <a:cubicBezTo>
                    <a:pt x="46" y="29"/>
                    <a:pt x="21" y="20"/>
                    <a:pt x="1" y="0"/>
                  </a:cubicBezTo>
                  <a:cubicBezTo>
                    <a:pt x="1" y="0"/>
                    <a:pt x="1" y="0"/>
                    <a:pt x="0" y="0"/>
                  </a:cubicBezTo>
                  <a:cubicBezTo>
                    <a:pt x="0" y="0"/>
                    <a:pt x="0" y="0"/>
                    <a:pt x="0" y="0"/>
                  </a:cubicBezTo>
                  <a:cubicBezTo>
                    <a:pt x="0" y="0"/>
                    <a:pt x="0" y="0"/>
                    <a:pt x="0" y="0"/>
                  </a:cubicBezTo>
                  <a:cubicBezTo>
                    <a:pt x="0" y="0"/>
                    <a:pt x="0" y="0"/>
                    <a:pt x="0" y="0"/>
                  </a:cubicBezTo>
                </a:path>
              </a:pathLst>
            </a:custGeom>
            <a:solidFill>
              <a:srgbClr val="981619"/>
            </a:solidFill>
            <a:ln w="9525">
              <a:noFill/>
            </a:ln>
          </p:spPr>
          <p:txBody>
            <a:bodyPr/>
            <a:lstStyle/>
            <a:p>
              <a:endParaRPr lang="zh-CN" altLang="en-US"/>
            </a:p>
          </p:txBody>
        </p:sp>
        <p:sp>
          <p:nvSpPr>
            <p:cNvPr id="9289" name="Freeform 81"/>
            <p:cNvSpPr>
              <a:spLocks noEditPoints="1"/>
            </p:cNvSpPr>
            <p:nvPr/>
          </p:nvSpPr>
          <p:spPr>
            <a:xfrm>
              <a:off x="4367213" y="1797051"/>
              <a:ext cx="55563" cy="34925"/>
            </a:xfrm>
            <a:custGeom>
              <a:avLst/>
              <a:gdLst/>
              <a:ahLst/>
              <a:cxnLst>
                <a:cxn ang="0">
                  <a:pos x="55563" y="34925"/>
                </a:cxn>
                <a:cxn ang="0">
                  <a:pos x="55563" y="34925"/>
                </a:cxn>
                <a:cxn ang="0">
                  <a:pos x="55563" y="34925"/>
                </a:cxn>
                <a:cxn ang="0">
                  <a:pos x="0" y="0"/>
                </a:cxn>
                <a:cxn ang="0">
                  <a:pos x="53975" y="34925"/>
                </a:cxn>
                <a:cxn ang="0">
                  <a:pos x="0" y="0"/>
                </a:cxn>
                <a:cxn ang="0">
                  <a:pos x="0" y="0"/>
                </a:cxn>
                <a:cxn ang="0">
                  <a:pos x="0" y="0"/>
                </a:cxn>
                <a:cxn ang="0">
                  <a:pos x="0" y="0"/>
                </a:cxn>
              </a:cxnLst>
              <a:rect l="0" t="0" r="0" b="0"/>
              <a:pathLst>
                <a:path w="35" h="22">
                  <a:moveTo>
                    <a:pt x="35" y="22"/>
                  </a:moveTo>
                  <a:cubicBezTo>
                    <a:pt x="35" y="22"/>
                    <a:pt x="35" y="22"/>
                    <a:pt x="35" y="22"/>
                  </a:cubicBezTo>
                  <a:cubicBezTo>
                    <a:pt x="35" y="22"/>
                    <a:pt x="35" y="22"/>
                    <a:pt x="35" y="22"/>
                  </a:cubicBezTo>
                  <a:moveTo>
                    <a:pt x="0" y="0"/>
                  </a:moveTo>
                  <a:cubicBezTo>
                    <a:pt x="21" y="16"/>
                    <a:pt x="32" y="21"/>
                    <a:pt x="34" y="22"/>
                  </a:cubicBezTo>
                  <a:cubicBezTo>
                    <a:pt x="32" y="21"/>
                    <a:pt x="21" y="16"/>
                    <a:pt x="0" y="0"/>
                  </a:cubicBezTo>
                  <a:moveTo>
                    <a:pt x="0" y="0"/>
                  </a:moveTo>
                  <a:cubicBezTo>
                    <a:pt x="0" y="0"/>
                    <a:pt x="0" y="0"/>
                    <a:pt x="0" y="0"/>
                  </a:cubicBezTo>
                  <a:cubicBezTo>
                    <a:pt x="0" y="0"/>
                    <a:pt x="0" y="0"/>
                    <a:pt x="0" y="0"/>
                  </a:cubicBezTo>
                </a:path>
              </a:pathLst>
            </a:custGeom>
            <a:solidFill>
              <a:srgbClr val="D38B8E"/>
            </a:solidFill>
            <a:ln w="9525">
              <a:noFill/>
            </a:ln>
          </p:spPr>
          <p:txBody>
            <a:bodyPr/>
            <a:lstStyle/>
            <a:p>
              <a:endParaRPr lang="zh-CN" altLang="en-US"/>
            </a:p>
          </p:txBody>
        </p:sp>
        <p:sp>
          <p:nvSpPr>
            <p:cNvPr id="1074" name="Freeform 82"/>
            <p:cNvSpPr/>
            <p:nvPr/>
          </p:nvSpPr>
          <p:spPr bwMode="auto">
            <a:xfrm>
              <a:off x="4275967" y="1551680"/>
              <a:ext cx="194868" cy="280648"/>
            </a:xfrm>
            <a:custGeom>
              <a:avLst/>
              <a:gdLst>
                <a:gd name="T0" fmla="*/ 100 w 120"/>
                <a:gd name="T1" fmla="*/ 0 h 174"/>
                <a:gd name="T2" fmla="*/ 100 w 120"/>
                <a:gd name="T3" fmla="*/ 0 h 174"/>
                <a:gd name="T4" fmla="*/ 0 w 120"/>
                <a:gd name="T5" fmla="*/ 100 h 174"/>
                <a:gd name="T6" fmla="*/ 56 w 120"/>
                <a:gd name="T7" fmla="*/ 152 h 174"/>
                <a:gd name="T8" fmla="*/ 56 w 120"/>
                <a:gd name="T9" fmla="*/ 152 h 174"/>
                <a:gd name="T10" fmla="*/ 56 w 120"/>
                <a:gd name="T11" fmla="*/ 152 h 174"/>
                <a:gd name="T12" fmla="*/ 90 w 120"/>
                <a:gd name="T13" fmla="*/ 174 h 174"/>
                <a:gd name="T14" fmla="*/ 91 w 120"/>
                <a:gd name="T15" fmla="*/ 174 h 174"/>
                <a:gd name="T16" fmla="*/ 91 w 120"/>
                <a:gd name="T17" fmla="*/ 174 h 174"/>
                <a:gd name="T18" fmla="*/ 91 w 120"/>
                <a:gd name="T19" fmla="*/ 174 h 174"/>
                <a:gd name="T20" fmla="*/ 91 w 120"/>
                <a:gd name="T21" fmla="*/ 174 h 174"/>
                <a:gd name="T22" fmla="*/ 94 w 120"/>
                <a:gd name="T23" fmla="*/ 167 h 174"/>
                <a:gd name="T24" fmla="*/ 99 w 120"/>
                <a:gd name="T25" fmla="*/ 154 h 174"/>
                <a:gd name="T26" fmla="*/ 103 w 120"/>
                <a:gd name="T27" fmla="*/ 145 h 174"/>
                <a:gd name="T28" fmla="*/ 105 w 120"/>
                <a:gd name="T29" fmla="*/ 138 h 174"/>
                <a:gd name="T30" fmla="*/ 108 w 120"/>
                <a:gd name="T31" fmla="*/ 130 h 174"/>
                <a:gd name="T32" fmla="*/ 110 w 120"/>
                <a:gd name="T33" fmla="*/ 123 h 174"/>
                <a:gd name="T34" fmla="*/ 112 w 120"/>
                <a:gd name="T35" fmla="*/ 115 h 174"/>
                <a:gd name="T36" fmla="*/ 114 w 120"/>
                <a:gd name="T37" fmla="*/ 109 h 174"/>
                <a:gd name="T38" fmla="*/ 115 w 120"/>
                <a:gd name="T39" fmla="*/ 101 h 174"/>
                <a:gd name="T40" fmla="*/ 117 w 120"/>
                <a:gd name="T41" fmla="*/ 95 h 174"/>
                <a:gd name="T42" fmla="*/ 118 w 120"/>
                <a:gd name="T43" fmla="*/ 88 h 174"/>
                <a:gd name="T44" fmla="*/ 119 w 120"/>
                <a:gd name="T45" fmla="*/ 82 h 174"/>
                <a:gd name="T46" fmla="*/ 120 w 120"/>
                <a:gd name="T47" fmla="*/ 74 h 174"/>
                <a:gd name="T48" fmla="*/ 120 w 120"/>
                <a:gd name="T49" fmla="*/ 70 h 174"/>
                <a:gd name="T50" fmla="*/ 120 w 120"/>
                <a:gd name="T51" fmla="*/ 58 h 174"/>
                <a:gd name="T52" fmla="*/ 120 w 120"/>
                <a:gd name="T53" fmla="*/ 55 h 174"/>
                <a:gd name="T54" fmla="*/ 120 w 120"/>
                <a:gd name="T55" fmla="*/ 47 h 174"/>
                <a:gd name="T56" fmla="*/ 119 w 120"/>
                <a:gd name="T57" fmla="*/ 43 h 174"/>
                <a:gd name="T58" fmla="*/ 118 w 120"/>
                <a:gd name="T59" fmla="*/ 37 h 174"/>
                <a:gd name="T60" fmla="*/ 117 w 120"/>
                <a:gd name="T61" fmla="*/ 33 h 174"/>
                <a:gd name="T62" fmla="*/ 116 w 120"/>
                <a:gd name="T63" fmla="*/ 27 h 174"/>
                <a:gd name="T64" fmla="*/ 114 w 120"/>
                <a:gd name="T65" fmla="*/ 23 h 174"/>
                <a:gd name="T66" fmla="*/ 112 w 120"/>
                <a:gd name="T67" fmla="*/ 18 h 174"/>
                <a:gd name="T68" fmla="*/ 111 w 120"/>
                <a:gd name="T69" fmla="*/ 15 h 174"/>
                <a:gd name="T70" fmla="*/ 107 w 120"/>
                <a:gd name="T71" fmla="*/ 9 h 174"/>
                <a:gd name="T72" fmla="*/ 106 w 120"/>
                <a:gd name="T73" fmla="*/ 7 h 174"/>
                <a:gd name="T74" fmla="*/ 100 w 120"/>
                <a:gd name="T7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0" h="174">
                  <a:moveTo>
                    <a:pt x="100" y="0"/>
                  </a:moveTo>
                  <a:cubicBezTo>
                    <a:pt x="100" y="0"/>
                    <a:pt x="100" y="0"/>
                    <a:pt x="100" y="0"/>
                  </a:cubicBezTo>
                  <a:cubicBezTo>
                    <a:pt x="0" y="100"/>
                    <a:pt x="0" y="100"/>
                    <a:pt x="0" y="100"/>
                  </a:cubicBezTo>
                  <a:cubicBezTo>
                    <a:pt x="24" y="124"/>
                    <a:pt x="42" y="141"/>
                    <a:pt x="56" y="152"/>
                  </a:cubicBezTo>
                  <a:cubicBezTo>
                    <a:pt x="56" y="152"/>
                    <a:pt x="56" y="152"/>
                    <a:pt x="56" y="152"/>
                  </a:cubicBezTo>
                  <a:cubicBezTo>
                    <a:pt x="56" y="152"/>
                    <a:pt x="56" y="152"/>
                    <a:pt x="56" y="152"/>
                  </a:cubicBezTo>
                  <a:cubicBezTo>
                    <a:pt x="77" y="168"/>
                    <a:pt x="88" y="173"/>
                    <a:pt x="90" y="174"/>
                  </a:cubicBezTo>
                  <a:cubicBezTo>
                    <a:pt x="91" y="174"/>
                    <a:pt x="91" y="174"/>
                    <a:pt x="91" y="174"/>
                  </a:cubicBezTo>
                  <a:cubicBezTo>
                    <a:pt x="91" y="174"/>
                    <a:pt x="91" y="174"/>
                    <a:pt x="91" y="174"/>
                  </a:cubicBezTo>
                  <a:cubicBezTo>
                    <a:pt x="91" y="174"/>
                    <a:pt x="91" y="174"/>
                    <a:pt x="91" y="174"/>
                  </a:cubicBezTo>
                  <a:cubicBezTo>
                    <a:pt x="91" y="174"/>
                    <a:pt x="91" y="174"/>
                    <a:pt x="91" y="174"/>
                  </a:cubicBezTo>
                  <a:cubicBezTo>
                    <a:pt x="92" y="172"/>
                    <a:pt x="93" y="169"/>
                    <a:pt x="94" y="167"/>
                  </a:cubicBezTo>
                  <a:cubicBezTo>
                    <a:pt x="96" y="163"/>
                    <a:pt x="98" y="158"/>
                    <a:pt x="99" y="154"/>
                  </a:cubicBezTo>
                  <a:cubicBezTo>
                    <a:pt x="101" y="151"/>
                    <a:pt x="102" y="148"/>
                    <a:pt x="103" y="145"/>
                  </a:cubicBezTo>
                  <a:cubicBezTo>
                    <a:pt x="104" y="142"/>
                    <a:pt x="104" y="140"/>
                    <a:pt x="105" y="138"/>
                  </a:cubicBezTo>
                  <a:cubicBezTo>
                    <a:pt x="106" y="135"/>
                    <a:pt x="107" y="132"/>
                    <a:pt x="108" y="130"/>
                  </a:cubicBezTo>
                  <a:cubicBezTo>
                    <a:pt x="109" y="127"/>
                    <a:pt x="109" y="125"/>
                    <a:pt x="110" y="123"/>
                  </a:cubicBezTo>
                  <a:cubicBezTo>
                    <a:pt x="111" y="120"/>
                    <a:pt x="111" y="118"/>
                    <a:pt x="112" y="115"/>
                  </a:cubicBezTo>
                  <a:cubicBezTo>
                    <a:pt x="113" y="113"/>
                    <a:pt x="113" y="111"/>
                    <a:pt x="114" y="109"/>
                  </a:cubicBezTo>
                  <a:cubicBezTo>
                    <a:pt x="114" y="106"/>
                    <a:pt x="115" y="104"/>
                    <a:pt x="115" y="101"/>
                  </a:cubicBezTo>
                  <a:cubicBezTo>
                    <a:pt x="116" y="99"/>
                    <a:pt x="116" y="97"/>
                    <a:pt x="117" y="95"/>
                  </a:cubicBezTo>
                  <a:cubicBezTo>
                    <a:pt x="117" y="93"/>
                    <a:pt x="118" y="90"/>
                    <a:pt x="118" y="88"/>
                  </a:cubicBezTo>
                  <a:cubicBezTo>
                    <a:pt x="118" y="86"/>
                    <a:pt x="119" y="84"/>
                    <a:pt x="119" y="82"/>
                  </a:cubicBezTo>
                  <a:cubicBezTo>
                    <a:pt x="119" y="79"/>
                    <a:pt x="119" y="76"/>
                    <a:pt x="120" y="74"/>
                  </a:cubicBezTo>
                  <a:cubicBezTo>
                    <a:pt x="120" y="72"/>
                    <a:pt x="120" y="71"/>
                    <a:pt x="120" y="70"/>
                  </a:cubicBezTo>
                  <a:cubicBezTo>
                    <a:pt x="120" y="66"/>
                    <a:pt x="120" y="62"/>
                    <a:pt x="120" y="58"/>
                  </a:cubicBezTo>
                  <a:cubicBezTo>
                    <a:pt x="120" y="57"/>
                    <a:pt x="120" y="56"/>
                    <a:pt x="120" y="55"/>
                  </a:cubicBezTo>
                  <a:cubicBezTo>
                    <a:pt x="120" y="52"/>
                    <a:pt x="120" y="50"/>
                    <a:pt x="120" y="47"/>
                  </a:cubicBezTo>
                  <a:cubicBezTo>
                    <a:pt x="120" y="46"/>
                    <a:pt x="119" y="44"/>
                    <a:pt x="119" y="43"/>
                  </a:cubicBezTo>
                  <a:cubicBezTo>
                    <a:pt x="119" y="41"/>
                    <a:pt x="119" y="39"/>
                    <a:pt x="118" y="37"/>
                  </a:cubicBezTo>
                  <a:cubicBezTo>
                    <a:pt x="118" y="35"/>
                    <a:pt x="118" y="34"/>
                    <a:pt x="117" y="33"/>
                  </a:cubicBezTo>
                  <a:cubicBezTo>
                    <a:pt x="117" y="31"/>
                    <a:pt x="116" y="29"/>
                    <a:pt x="116" y="27"/>
                  </a:cubicBezTo>
                  <a:cubicBezTo>
                    <a:pt x="115" y="26"/>
                    <a:pt x="115" y="24"/>
                    <a:pt x="114" y="23"/>
                  </a:cubicBezTo>
                  <a:cubicBezTo>
                    <a:pt x="114" y="21"/>
                    <a:pt x="113" y="20"/>
                    <a:pt x="112" y="18"/>
                  </a:cubicBezTo>
                  <a:cubicBezTo>
                    <a:pt x="112" y="17"/>
                    <a:pt x="111" y="16"/>
                    <a:pt x="111" y="15"/>
                  </a:cubicBezTo>
                  <a:cubicBezTo>
                    <a:pt x="110" y="13"/>
                    <a:pt x="109" y="11"/>
                    <a:pt x="107" y="9"/>
                  </a:cubicBezTo>
                  <a:cubicBezTo>
                    <a:pt x="107" y="8"/>
                    <a:pt x="106" y="8"/>
                    <a:pt x="106" y="7"/>
                  </a:cubicBezTo>
                  <a:cubicBezTo>
                    <a:pt x="104" y="4"/>
                    <a:pt x="102" y="2"/>
                    <a:pt x="100" y="0"/>
                  </a:cubicBezTo>
                </a:path>
              </a:pathLst>
            </a:custGeom>
            <a:solidFill>
              <a:schemeClr val="accent1">
                <a:lumMod val="75000"/>
              </a:schemeClr>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9291" name="Freeform 83"/>
            <p:cNvSpPr/>
            <p:nvPr/>
          </p:nvSpPr>
          <p:spPr>
            <a:xfrm>
              <a:off x="3413125" y="2740026"/>
              <a:ext cx="55563" cy="55563"/>
            </a:xfrm>
            <a:custGeom>
              <a:avLst/>
              <a:gdLst/>
              <a:ahLst/>
              <a:cxnLst>
                <a:cxn ang="0">
                  <a:pos x="0" y="0"/>
                </a:cxn>
                <a:cxn ang="0">
                  <a:pos x="0" y="0"/>
                </a:cxn>
                <a:cxn ang="0">
                  <a:pos x="55563" y="55563"/>
                </a:cxn>
                <a:cxn ang="0">
                  <a:pos x="0" y="0"/>
                </a:cxn>
              </a:cxnLst>
              <a:rect l="0" t="0" r="0" b="0"/>
              <a:pathLst>
                <a:path w="35" h="35">
                  <a:moveTo>
                    <a:pt x="0" y="0"/>
                  </a:moveTo>
                  <a:lnTo>
                    <a:pt x="0" y="0"/>
                  </a:lnTo>
                  <a:lnTo>
                    <a:pt x="35" y="35"/>
                  </a:lnTo>
                  <a:lnTo>
                    <a:pt x="0" y="0"/>
                  </a:lnTo>
                  <a:close/>
                </a:path>
              </a:pathLst>
            </a:custGeom>
            <a:solidFill>
              <a:srgbClr val="DF9396"/>
            </a:solidFill>
            <a:ln w="9525">
              <a:noFill/>
            </a:ln>
          </p:spPr>
          <p:txBody>
            <a:bodyPr/>
            <a:lstStyle/>
            <a:p>
              <a:endParaRPr lang="zh-CN" altLang="en-US"/>
            </a:p>
          </p:txBody>
        </p:sp>
        <p:sp>
          <p:nvSpPr>
            <p:cNvPr id="9292" name="Freeform 84"/>
            <p:cNvSpPr/>
            <p:nvPr/>
          </p:nvSpPr>
          <p:spPr>
            <a:xfrm>
              <a:off x="3413125" y="2740026"/>
              <a:ext cx="55563" cy="55563"/>
            </a:xfrm>
            <a:custGeom>
              <a:avLst/>
              <a:gdLst/>
              <a:ahLst/>
              <a:cxnLst>
                <a:cxn ang="0">
                  <a:pos x="0" y="0"/>
                </a:cxn>
                <a:cxn ang="0">
                  <a:pos x="0" y="0"/>
                </a:cxn>
                <a:cxn ang="0">
                  <a:pos x="55563" y="55563"/>
                </a:cxn>
                <a:cxn ang="0">
                  <a:pos x="0" y="0"/>
                </a:cxn>
              </a:cxnLst>
              <a:rect l="0" t="0" r="0" b="0"/>
              <a:pathLst>
                <a:path w="35" h="35">
                  <a:moveTo>
                    <a:pt x="0" y="0"/>
                  </a:moveTo>
                  <a:lnTo>
                    <a:pt x="0" y="0"/>
                  </a:lnTo>
                  <a:lnTo>
                    <a:pt x="35" y="35"/>
                  </a:lnTo>
                  <a:lnTo>
                    <a:pt x="0" y="0"/>
                  </a:lnTo>
                </a:path>
              </a:pathLst>
            </a:custGeom>
            <a:noFill/>
            <a:ln w="9525">
              <a:noFill/>
            </a:ln>
          </p:spPr>
          <p:txBody>
            <a:bodyPr/>
            <a:lstStyle/>
            <a:p>
              <a:endParaRPr lang="zh-CN" altLang="en-US"/>
            </a:p>
          </p:txBody>
        </p:sp>
        <p:sp>
          <p:nvSpPr>
            <p:cNvPr id="9293" name="Freeform 85"/>
            <p:cNvSpPr/>
            <p:nvPr/>
          </p:nvSpPr>
          <p:spPr>
            <a:xfrm>
              <a:off x="3397250" y="2724151"/>
              <a:ext cx="15875" cy="15875"/>
            </a:xfrm>
            <a:custGeom>
              <a:avLst/>
              <a:gdLst/>
              <a:ahLst/>
              <a:cxnLst>
                <a:cxn ang="0">
                  <a:pos x="0" y="0"/>
                </a:cxn>
                <a:cxn ang="0">
                  <a:pos x="0" y="0"/>
                </a:cxn>
                <a:cxn ang="0">
                  <a:pos x="15875" y="15875"/>
                </a:cxn>
                <a:cxn ang="0">
                  <a:pos x="0" y="0"/>
                </a:cxn>
              </a:cxnLst>
              <a:rect l="0" t="0" r="0" b="0"/>
              <a:pathLst>
                <a:path w="10" h="10">
                  <a:moveTo>
                    <a:pt x="0" y="0"/>
                  </a:moveTo>
                  <a:lnTo>
                    <a:pt x="0" y="0"/>
                  </a:lnTo>
                  <a:lnTo>
                    <a:pt x="10" y="10"/>
                  </a:lnTo>
                  <a:lnTo>
                    <a:pt x="0" y="0"/>
                  </a:lnTo>
                  <a:close/>
                </a:path>
              </a:pathLst>
            </a:custGeom>
            <a:solidFill>
              <a:srgbClr val="DB6522"/>
            </a:solidFill>
            <a:ln w="9525">
              <a:noFill/>
            </a:ln>
          </p:spPr>
          <p:txBody>
            <a:bodyPr/>
            <a:lstStyle/>
            <a:p>
              <a:endParaRPr lang="zh-CN" altLang="en-US"/>
            </a:p>
          </p:txBody>
        </p:sp>
        <p:sp>
          <p:nvSpPr>
            <p:cNvPr id="9294" name="Freeform 86"/>
            <p:cNvSpPr/>
            <p:nvPr/>
          </p:nvSpPr>
          <p:spPr>
            <a:xfrm>
              <a:off x="3397250" y="2724151"/>
              <a:ext cx="15875" cy="15875"/>
            </a:xfrm>
            <a:custGeom>
              <a:avLst/>
              <a:gdLst/>
              <a:ahLst/>
              <a:cxnLst>
                <a:cxn ang="0">
                  <a:pos x="0" y="0"/>
                </a:cxn>
                <a:cxn ang="0">
                  <a:pos x="0" y="0"/>
                </a:cxn>
                <a:cxn ang="0">
                  <a:pos x="15875" y="15875"/>
                </a:cxn>
                <a:cxn ang="0">
                  <a:pos x="0" y="0"/>
                </a:cxn>
              </a:cxnLst>
              <a:rect l="0" t="0" r="0" b="0"/>
              <a:pathLst>
                <a:path w="10" h="10">
                  <a:moveTo>
                    <a:pt x="0" y="0"/>
                  </a:moveTo>
                  <a:lnTo>
                    <a:pt x="0" y="0"/>
                  </a:lnTo>
                  <a:lnTo>
                    <a:pt x="10" y="10"/>
                  </a:lnTo>
                  <a:lnTo>
                    <a:pt x="0" y="0"/>
                  </a:lnTo>
                </a:path>
              </a:pathLst>
            </a:custGeom>
            <a:noFill/>
            <a:ln w="9525">
              <a:noFill/>
            </a:ln>
          </p:spPr>
          <p:txBody>
            <a:bodyPr/>
            <a:lstStyle/>
            <a:p>
              <a:endParaRPr lang="zh-CN" altLang="en-US"/>
            </a:p>
          </p:txBody>
        </p:sp>
        <p:sp>
          <p:nvSpPr>
            <p:cNvPr id="9295" name="Freeform 87"/>
            <p:cNvSpPr/>
            <p:nvPr/>
          </p:nvSpPr>
          <p:spPr>
            <a:xfrm>
              <a:off x="3382963" y="2711451"/>
              <a:ext cx="14288" cy="12700"/>
            </a:xfrm>
            <a:custGeom>
              <a:avLst/>
              <a:gdLst/>
              <a:ahLst/>
              <a:cxnLst>
                <a:cxn ang="0">
                  <a:pos x="0" y="0"/>
                </a:cxn>
                <a:cxn ang="0">
                  <a:pos x="0" y="0"/>
                </a:cxn>
                <a:cxn ang="0">
                  <a:pos x="14288" y="12700"/>
                </a:cxn>
                <a:cxn ang="0">
                  <a:pos x="14288" y="12700"/>
                </a:cxn>
                <a:cxn ang="0">
                  <a:pos x="0" y="0"/>
                </a:cxn>
              </a:cxnLst>
              <a:rect l="0" t="0" r="0" b="0"/>
              <a:pathLst>
                <a:path w="9" h="8">
                  <a:moveTo>
                    <a:pt x="0" y="0"/>
                  </a:moveTo>
                  <a:cubicBezTo>
                    <a:pt x="0" y="0"/>
                    <a:pt x="0" y="0"/>
                    <a:pt x="0" y="0"/>
                  </a:cubicBezTo>
                  <a:cubicBezTo>
                    <a:pt x="9" y="8"/>
                    <a:pt x="9" y="8"/>
                    <a:pt x="9" y="8"/>
                  </a:cubicBezTo>
                  <a:cubicBezTo>
                    <a:pt x="9" y="8"/>
                    <a:pt x="9" y="8"/>
                    <a:pt x="9" y="8"/>
                  </a:cubicBezTo>
                  <a:cubicBezTo>
                    <a:pt x="0" y="0"/>
                    <a:pt x="0" y="0"/>
                    <a:pt x="0" y="0"/>
                  </a:cubicBezTo>
                </a:path>
              </a:pathLst>
            </a:custGeom>
            <a:solidFill>
              <a:srgbClr val="DC8813"/>
            </a:solidFill>
            <a:ln w="9525">
              <a:noFill/>
            </a:ln>
          </p:spPr>
          <p:txBody>
            <a:bodyPr/>
            <a:lstStyle/>
            <a:p>
              <a:endParaRPr lang="zh-CN" altLang="en-US"/>
            </a:p>
          </p:txBody>
        </p:sp>
        <p:sp>
          <p:nvSpPr>
            <p:cNvPr id="9296" name="Freeform 88"/>
            <p:cNvSpPr/>
            <p:nvPr/>
          </p:nvSpPr>
          <p:spPr>
            <a:xfrm>
              <a:off x="3352800" y="2682876"/>
              <a:ext cx="30163" cy="28575"/>
            </a:xfrm>
            <a:custGeom>
              <a:avLst/>
              <a:gdLst/>
              <a:ahLst/>
              <a:cxnLst>
                <a:cxn ang="0">
                  <a:pos x="0" y="0"/>
                </a:cxn>
                <a:cxn ang="0">
                  <a:pos x="0" y="0"/>
                </a:cxn>
                <a:cxn ang="0">
                  <a:pos x="30163" y="28575"/>
                </a:cxn>
                <a:cxn ang="0">
                  <a:pos x="30163" y="28575"/>
                </a:cxn>
                <a:cxn ang="0">
                  <a:pos x="0" y="0"/>
                </a:cxn>
              </a:cxnLst>
              <a:rect l="0" t="0" r="0" b="0"/>
              <a:pathLst>
                <a:path w="18" h="18">
                  <a:moveTo>
                    <a:pt x="0" y="0"/>
                  </a:moveTo>
                  <a:cubicBezTo>
                    <a:pt x="0" y="0"/>
                    <a:pt x="0" y="0"/>
                    <a:pt x="0" y="0"/>
                  </a:cubicBezTo>
                  <a:cubicBezTo>
                    <a:pt x="18" y="18"/>
                    <a:pt x="18" y="18"/>
                    <a:pt x="18" y="18"/>
                  </a:cubicBezTo>
                  <a:cubicBezTo>
                    <a:pt x="18" y="18"/>
                    <a:pt x="18" y="18"/>
                    <a:pt x="18" y="18"/>
                  </a:cubicBezTo>
                  <a:cubicBezTo>
                    <a:pt x="0" y="0"/>
                    <a:pt x="0" y="0"/>
                    <a:pt x="0" y="0"/>
                  </a:cubicBezTo>
                </a:path>
              </a:pathLst>
            </a:custGeom>
            <a:solidFill>
              <a:srgbClr val="D38B8E"/>
            </a:solidFill>
            <a:ln w="9525">
              <a:noFill/>
            </a:ln>
          </p:spPr>
          <p:txBody>
            <a:bodyPr/>
            <a:lstStyle/>
            <a:p>
              <a:endParaRPr lang="zh-CN" altLang="en-US"/>
            </a:p>
          </p:txBody>
        </p:sp>
        <p:sp>
          <p:nvSpPr>
            <p:cNvPr id="1081" name="Freeform 89"/>
            <p:cNvSpPr/>
            <p:nvPr/>
          </p:nvSpPr>
          <p:spPr bwMode="auto">
            <a:xfrm>
              <a:off x="3352323" y="2651294"/>
              <a:ext cx="147340" cy="144427"/>
            </a:xfrm>
            <a:custGeom>
              <a:avLst/>
              <a:gdLst>
                <a:gd name="T0" fmla="*/ 23 w 91"/>
                <a:gd name="T1" fmla="*/ 0 h 89"/>
                <a:gd name="T2" fmla="*/ 0 w 91"/>
                <a:gd name="T3" fmla="*/ 19 h 89"/>
                <a:gd name="T4" fmla="*/ 18 w 91"/>
                <a:gd name="T5" fmla="*/ 37 h 89"/>
                <a:gd name="T6" fmla="*/ 27 w 91"/>
                <a:gd name="T7" fmla="*/ 45 h 89"/>
                <a:gd name="T8" fmla="*/ 37 w 91"/>
                <a:gd name="T9" fmla="*/ 55 h 89"/>
                <a:gd name="T10" fmla="*/ 71 w 91"/>
                <a:gd name="T11" fmla="*/ 89 h 89"/>
                <a:gd name="T12" fmla="*/ 91 w 91"/>
                <a:gd name="T13" fmla="*/ 69 h 89"/>
                <a:gd name="T14" fmla="*/ 66 w 91"/>
                <a:gd name="T15" fmla="*/ 44 h 89"/>
                <a:gd name="T16" fmla="*/ 23 w 91"/>
                <a:gd name="T17"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89">
                  <a:moveTo>
                    <a:pt x="23" y="0"/>
                  </a:moveTo>
                  <a:cubicBezTo>
                    <a:pt x="15" y="7"/>
                    <a:pt x="7" y="13"/>
                    <a:pt x="0" y="19"/>
                  </a:cubicBezTo>
                  <a:cubicBezTo>
                    <a:pt x="18" y="37"/>
                    <a:pt x="18" y="37"/>
                    <a:pt x="18" y="37"/>
                  </a:cubicBezTo>
                  <a:cubicBezTo>
                    <a:pt x="27" y="45"/>
                    <a:pt x="27" y="45"/>
                    <a:pt x="27" y="45"/>
                  </a:cubicBezTo>
                  <a:cubicBezTo>
                    <a:pt x="37" y="55"/>
                    <a:pt x="37" y="55"/>
                    <a:pt x="37" y="55"/>
                  </a:cubicBezTo>
                  <a:cubicBezTo>
                    <a:pt x="71" y="89"/>
                    <a:pt x="71" y="89"/>
                    <a:pt x="71" y="89"/>
                  </a:cubicBezTo>
                  <a:cubicBezTo>
                    <a:pt x="91" y="69"/>
                    <a:pt x="91" y="69"/>
                    <a:pt x="91" y="69"/>
                  </a:cubicBezTo>
                  <a:cubicBezTo>
                    <a:pt x="66" y="44"/>
                    <a:pt x="66" y="44"/>
                    <a:pt x="66" y="44"/>
                  </a:cubicBezTo>
                  <a:cubicBezTo>
                    <a:pt x="23" y="0"/>
                    <a:pt x="23" y="0"/>
                    <a:pt x="23" y="0"/>
                  </a:cubicBezTo>
                </a:path>
              </a:pathLst>
            </a:custGeom>
            <a:solidFill>
              <a:schemeClr val="accent1">
                <a:lumMod val="75000"/>
              </a:schemeClr>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9298" name="Freeform 90"/>
            <p:cNvSpPr>
              <a:spLocks noEditPoints="1"/>
            </p:cNvSpPr>
            <p:nvPr/>
          </p:nvSpPr>
          <p:spPr>
            <a:xfrm>
              <a:off x="3390900" y="2471738"/>
              <a:ext cx="188913" cy="250825"/>
            </a:xfrm>
            <a:custGeom>
              <a:avLst/>
              <a:gdLst/>
              <a:ahLst/>
              <a:cxnLst>
                <a:cxn ang="0">
                  <a:pos x="0" y="180079"/>
                </a:cxn>
                <a:cxn ang="0">
                  <a:pos x="0" y="180079"/>
                </a:cxn>
                <a:cxn ang="0">
                  <a:pos x="69430" y="250825"/>
                </a:cxn>
                <a:cxn ang="0">
                  <a:pos x="0" y="180079"/>
                </a:cxn>
                <a:cxn ang="0">
                  <a:pos x="140474" y="49843"/>
                </a:cxn>
                <a:cxn ang="0">
                  <a:pos x="138859" y="49843"/>
                </a:cxn>
                <a:cxn ang="0">
                  <a:pos x="140474" y="49843"/>
                </a:cxn>
                <a:cxn ang="0">
                  <a:pos x="140474" y="49843"/>
                </a:cxn>
                <a:cxn ang="0">
                  <a:pos x="140474" y="49843"/>
                </a:cxn>
                <a:cxn ang="0">
                  <a:pos x="140474" y="49843"/>
                </a:cxn>
                <a:cxn ang="0">
                  <a:pos x="140474" y="49843"/>
                </a:cxn>
                <a:cxn ang="0">
                  <a:pos x="140474" y="49843"/>
                </a:cxn>
                <a:cxn ang="0">
                  <a:pos x="140474" y="49843"/>
                </a:cxn>
                <a:cxn ang="0">
                  <a:pos x="142088" y="48236"/>
                </a:cxn>
                <a:cxn ang="0">
                  <a:pos x="140474" y="48236"/>
                </a:cxn>
                <a:cxn ang="0">
                  <a:pos x="142088" y="48236"/>
                </a:cxn>
                <a:cxn ang="0">
                  <a:pos x="142088" y="48236"/>
                </a:cxn>
                <a:cxn ang="0">
                  <a:pos x="142088" y="48236"/>
                </a:cxn>
                <a:cxn ang="0">
                  <a:pos x="142088" y="48236"/>
                </a:cxn>
                <a:cxn ang="0">
                  <a:pos x="143703" y="46628"/>
                </a:cxn>
                <a:cxn ang="0">
                  <a:pos x="142088" y="48236"/>
                </a:cxn>
                <a:cxn ang="0">
                  <a:pos x="143703" y="46628"/>
                </a:cxn>
                <a:cxn ang="0">
                  <a:pos x="143703" y="46628"/>
                </a:cxn>
                <a:cxn ang="0">
                  <a:pos x="143703" y="46628"/>
                </a:cxn>
                <a:cxn ang="0">
                  <a:pos x="143703" y="46628"/>
                </a:cxn>
                <a:cxn ang="0">
                  <a:pos x="145318" y="45020"/>
                </a:cxn>
                <a:cxn ang="0">
                  <a:pos x="143703" y="46628"/>
                </a:cxn>
                <a:cxn ang="0">
                  <a:pos x="145318" y="45020"/>
                </a:cxn>
                <a:cxn ang="0">
                  <a:pos x="187298" y="1608"/>
                </a:cxn>
                <a:cxn ang="0">
                  <a:pos x="145318" y="45020"/>
                </a:cxn>
                <a:cxn ang="0">
                  <a:pos x="187298" y="1608"/>
                </a:cxn>
                <a:cxn ang="0">
                  <a:pos x="187298" y="1608"/>
                </a:cxn>
                <a:cxn ang="0">
                  <a:pos x="187298" y="1608"/>
                </a:cxn>
                <a:cxn ang="0">
                  <a:pos x="187298" y="1608"/>
                </a:cxn>
                <a:cxn ang="0">
                  <a:pos x="187298" y="1608"/>
                </a:cxn>
                <a:cxn ang="0">
                  <a:pos x="187298" y="1608"/>
                </a:cxn>
                <a:cxn ang="0">
                  <a:pos x="187298" y="1608"/>
                </a:cxn>
                <a:cxn ang="0">
                  <a:pos x="188913" y="1608"/>
                </a:cxn>
                <a:cxn ang="0">
                  <a:pos x="188913" y="1608"/>
                </a:cxn>
                <a:cxn ang="0">
                  <a:pos x="188913" y="1608"/>
                </a:cxn>
                <a:cxn ang="0">
                  <a:pos x="188913" y="0"/>
                </a:cxn>
                <a:cxn ang="0">
                  <a:pos x="188913" y="0"/>
                </a:cxn>
                <a:cxn ang="0">
                  <a:pos x="188913" y="0"/>
                </a:cxn>
                <a:cxn ang="0">
                  <a:pos x="188913" y="0"/>
                </a:cxn>
                <a:cxn ang="0">
                  <a:pos x="188913" y="0"/>
                </a:cxn>
                <a:cxn ang="0">
                  <a:pos x="188913" y="0"/>
                </a:cxn>
              </a:cxnLst>
              <a:rect l="0" t="0" r="0" b="0"/>
              <a:pathLst>
                <a:path w="117" h="156">
                  <a:moveTo>
                    <a:pt x="0" y="112"/>
                  </a:moveTo>
                  <a:cubicBezTo>
                    <a:pt x="0" y="112"/>
                    <a:pt x="0" y="112"/>
                    <a:pt x="0" y="112"/>
                  </a:cubicBezTo>
                  <a:cubicBezTo>
                    <a:pt x="43" y="156"/>
                    <a:pt x="43" y="156"/>
                    <a:pt x="43" y="156"/>
                  </a:cubicBezTo>
                  <a:cubicBezTo>
                    <a:pt x="0" y="112"/>
                    <a:pt x="0" y="112"/>
                    <a:pt x="0" y="112"/>
                  </a:cubicBezTo>
                  <a:moveTo>
                    <a:pt x="87" y="31"/>
                  </a:moveTo>
                  <a:cubicBezTo>
                    <a:pt x="86" y="31"/>
                    <a:pt x="86" y="31"/>
                    <a:pt x="86" y="31"/>
                  </a:cubicBezTo>
                  <a:cubicBezTo>
                    <a:pt x="86" y="31"/>
                    <a:pt x="86" y="31"/>
                    <a:pt x="87" y="31"/>
                  </a:cubicBezTo>
                  <a:moveTo>
                    <a:pt x="87" y="31"/>
                  </a:moveTo>
                  <a:cubicBezTo>
                    <a:pt x="87" y="31"/>
                    <a:pt x="87" y="31"/>
                    <a:pt x="87" y="31"/>
                  </a:cubicBezTo>
                  <a:cubicBezTo>
                    <a:pt x="87" y="31"/>
                    <a:pt x="87" y="31"/>
                    <a:pt x="87" y="31"/>
                  </a:cubicBezTo>
                  <a:moveTo>
                    <a:pt x="87" y="31"/>
                  </a:moveTo>
                  <a:cubicBezTo>
                    <a:pt x="87" y="31"/>
                    <a:pt x="87" y="31"/>
                    <a:pt x="87" y="31"/>
                  </a:cubicBezTo>
                  <a:cubicBezTo>
                    <a:pt x="87" y="31"/>
                    <a:pt x="87" y="31"/>
                    <a:pt x="87" y="31"/>
                  </a:cubicBezTo>
                  <a:moveTo>
                    <a:pt x="88" y="30"/>
                  </a:moveTo>
                  <a:cubicBezTo>
                    <a:pt x="88" y="30"/>
                    <a:pt x="88" y="30"/>
                    <a:pt x="87" y="30"/>
                  </a:cubicBezTo>
                  <a:cubicBezTo>
                    <a:pt x="88" y="30"/>
                    <a:pt x="88" y="30"/>
                    <a:pt x="88" y="30"/>
                  </a:cubicBezTo>
                  <a:moveTo>
                    <a:pt x="88" y="30"/>
                  </a:moveTo>
                  <a:cubicBezTo>
                    <a:pt x="88" y="30"/>
                    <a:pt x="88" y="30"/>
                    <a:pt x="88" y="30"/>
                  </a:cubicBezTo>
                  <a:cubicBezTo>
                    <a:pt x="88" y="30"/>
                    <a:pt x="88" y="30"/>
                    <a:pt x="88" y="30"/>
                  </a:cubicBezTo>
                  <a:moveTo>
                    <a:pt x="89" y="29"/>
                  </a:moveTo>
                  <a:cubicBezTo>
                    <a:pt x="89" y="29"/>
                    <a:pt x="88" y="30"/>
                    <a:pt x="88" y="30"/>
                  </a:cubicBezTo>
                  <a:cubicBezTo>
                    <a:pt x="88" y="30"/>
                    <a:pt x="89" y="29"/>
                    <a:pt x="89" y="29"/>
                  </a:cubicBezTo>
                  <a:moveTo>
                    <a:pt x="89" y="29"/>
                  </a:moveTo>
                  <a:cubicBezTo>
                    <a:pt x="89" y="29"/>
                    <a:pt x="89" y="29"/>
                    <a:pt x="89" y="29"/>
                  </a:cubicBezTo>
                  <a:cubicBezTo>
                    <a:pt x="89" y="29"/>
                    <a:pt x="89" y="29"/>
                    <a:pt x="89" y="29"/>
                  </a:cubicBezTo>
                  <a:moveTo>
                    <a:pt x="90" y="28"/>
                  </a:moveTo>
                  <a:cubicBezTo>
                    <a:pt x="89" y="28"/>
                    <a:pt x="89" y="28"/>
                    <a:pt x="89" y="29"/>
                  </a:cubicBezTo>
                  <a:cubicBezTo>
                    <a:pt x="89" y="28"/>
                    <a:pt x="89" y="28"/>
                    <a:pt x="90" y="28"/>
                  </a:cubicBezTo>
                  <a:moveTo>
                    <a:pt x="116" y="1"/>
                  </a:moveTo>
                  <a:cubicBezTo>
                    <a:pt x="108" y="10"/>
                    <a:pt x="99" y="19"/>
                    <a:pt x="90" y="28"/>
                  </a:cubicBezTo>
                  <a:cubicBezTo>
                    <a:pt x="99" y="19"/>
                    <a:pt x="108" y="10"/>
                    <a:pt x="116" y="1"/>
                  </a:cubicBezTo>
                  <a:moveTo>
                    <a:pt x="116" y="1"/>
                  </a:moveTo>
                  <a:cubicBezTo>
                    <a:pt x="116" y="1"/>
                    <a:pt x="116" y="1"/>
                    <a:pt x="116" y="1"/>
                  </a:cubicBezTo>
                  <a:cubicBezTo>
                    <a:pt x="116" y="1"/>
                    <a:pt x="116" y="1"/>
                    <a:pt x="116" y="1"/>
                  </a:cubicBezTo>
                  <a:moveTo>
                    <a:pt x="116" y="1"/>
                  </a:moveTo>
                  <a:cubicBezTo>
                    <a:pt x="116" y="1"/>
                    <a:pt x="116" y="1"/>
                    <a:pt x="116" y="1"/>
                  </a:cubicBezTo>
                  <a:cubicBezTo>
                    <a:pt x="116" y="1"/>
                    <a:pt x="116" y="1"/>
                    <a:pt x="116" y="1"/>
                  </a:cubicBezTo>
                  <a:moveTo>
                    <a:pt x="117" y="1"/>
                  </a:moveTo>
                  <a:cubicBezTo>
                    <a:pt x="117" y="1"/>
                    <a:pt x="117" y="1"/>
                    <a:pt x="117" y="1"/>
                  </a:cubicBezTo>
                  <a:cubicBezTo>
                    <a:pt x="117" y="1"/>
                    <a:pt x="117" y="1"/>
                    <a:pt x="117" y="1"/>
                  </a:cubicBezTo>
                  <a:moveTo>
                    <a:pt x="117" y="0"/>
                  </a:moveTo>
                  <a:cubicBezTo>
                    <a:pt x="117" y="0"/>
                    <a:pt x="117" y="0"/>
                    <a:pt x="117" y="0"/>
                  </a:cubicBezTo>
                  <a:cubicBezTo>
                    <a:pt x="117" y="0"/>
                    <a:pt x="117" y="0"/>
                    <a:pt x="117" y="0"/>
                  </a:cubicBezTo>
                  <a:moveTo>
                    <a:pt x="117" y="0"/>
                  </a:moveTo>
                  <a:cubicBezTo>
                    <a:pt x="117" y="0"/>
                    <a:pt x="117" y="0"/>
                    <a:pt x="117" y="0"/>
                  </a:cubicBezTo>
                  <a:cubicBezTo>
                    <a:pt x="117" y="0"/>
                    <a:pt x="117" y="0"/>
                    <a:pt x="117" y="0"/>
                  </a:cubicBezTo>
                </a:path>
              </a:pathLst>
            </a:custGeom>
            <a:solidFill>
              <a:srgbClr val="D38B8E"/>
            </a:solidFill>
            <a:ln w="9525">
              <a:noFill/>
            </a:ln>
          </p:spPr>
          <p:txBody>
            <a:bodyPr/>
            <a:lstStyle/>
            <a:p>
              <a:endParaRPr lang="zh-CN" altLang="en-US"/>
            </a:p>
          </p:txBody>
        </p:sp>
        <p:sp>
          <p:nvSpPr>
            <p:cNvPr id="1083" name="Freeform 91"/>
            <p:cNvSpPr/>
            <p:nvPr/>
          </p:nvSpPr>
          <p:spPr bwMode="auto">
            <a:xfrm>
              <a:off x="3238253" y="2221296"/>
              <a:ext cx="532323" cy="530113"/>
            </a:xfrm>
            <a:custGeom>
              <a:avLst/>
              <a:gdLst>
                <a:gd name="T0" fmla="*/ 329 w 329"/>
                <a:gd name="T1" fmla="*/ 0 h 329"/>
                <a:gd name="T2" fmla="*/ 80 w 329"/>
                <a:gd name="T3" fmla="*/ 248 h 329"/>
                <a:gd name="T4" fmla="*/ 77 w 329"/>
                <a:gd name="T5" fmla="*/ 251 h 329"/>
                <a:gd name="T6" fmla="*/ 57 w 329"/>
                <a:gd name="T7" fmla="*/ 271 h 329"/>
                <a:gd name="T8" fmla="*/ 0 w 329"/>
                <a:gd name="T9" fmla="*/ 328 h 329"/>
                <a:gd name="T10" fmla="*/ 3 w 329"/>
                <a:gd name="T11" fmla="*/ 329 h 329"/>
                <a:gd name="T12" fmla="*/ 71 w 329"/>
                <a:gd name="T13" fmla="*/ 286 h 329"/>
                <a:gd name="T14" fmla="*/ 71 w 329"/>
                <a:gd name="T15" fmla="*/ 286 h 329"/>
                <a:gd name="T16" fmla="*/ 71 w 329"/>
                <a:gd name="T17" fmla="*/ 286 h 329"/>
                <a:gd name="T18" fmla="*/ 94 w 329"/>
                <a:gd name="T19" fmla="*/ 267 h 329"/>
                <a:gd name="T20" fmla="*/ 94 w 329"/>
                <a:gd name="T21" fmla="*/ 267 h 329"/>
                <a:gd name="T22" fmla="*/ 94 w 329"/>
                <a:gd name="T23" fmla="*/ 267 h 329"/>
                <a:gd name="T24" fmla="*/ 180 w 329"/>
                <a:gd name="T25" fmla="*/ 186 h 329"/>
                <a:gd name="T26" fmla="*/ 181 w 329"/>
                <a:gd name="T27" fmla="*/ 186 h 329"/>
                <a:gd name="T28" fmla="*/ 181 w 329"/>
                <a:gd name="T29" fmla="*/ 186 h 329"/>
                <a:gd name="T30" fmla="*/ 181 w 329"/>
                <a:gd name="T31" fmla="*/ 186 h 329"/>
                <a:gd name="T32" fmla="*/ 181 w 329"/>
                <a:gd name="T33" fmla="*/ 186 h 329"/>
                <a:gd name="T34" fmla="*/ 181 w 329"/>
                <a:gd name="T35" fmla="*/ 186 h 329"/>
                <a:gd name="T36" fmla="*/ 181 w 329"/>
                <a:gd name="T37" fmla="*/ 185 h 329"/>
                <a:gd name="T38" fmla="*/ 182 w 329"/>
                <a:gd name="T39" fmla="*/ 185 h 329"/>
                <a:gd name="T40" fmla="*/ 182 w 329"/>
                <a:gd name="T41" fmla="*/ 185 h 329"/>
                <a:gd name="T42" fmla="*/ 182 w 329"/>
                <a:gd name="T43" fmla="*/ 185 h 329"/>
                <a:gd name="T44" fmla="*/ 182 w 329"/>
                <a:gd name="T45" fmla="*/ 185 h 329"/>
                <a:gd name="T46" fmla="*/ 183 w 329"/>
                <a:gd name="T47" fmla="*/ 184 h 329"/>
                <a:gd name="T48" fmla="*/ 183 w 329"/>
                <a:gd name="T49" fmla="*/ 184 h 329"/>
                <a:gd name="T50" fmla="*/ 183 w 329"/>
                <a:gd name="T51" fmla="*/ 184 h 329"/>
                <a:gd name="T52" fmla="*/ 183 w 329"/>
                <a:gd name="T53" fmla="*/ 184 h 329"/>
                <a:gd name="T54" fmla="*/ 184 w 329"/>
                <a:gd name="T55" fmla="*/ 183 h 329"/>
                <a:gd name="T56" fmla="*/ 184 w 329"/>
                <a:gd name="T57" fmla="*/ 183 h 329"/>
                <a:gd name="T58" fmla="*/ 184 w 329"/>
                <a:gd name="T59" fmla="*/ 183 h 329"/>
                <a:gd name="T60" fmla="*/ 210 w 329"/>
                <a:gd name="T61" fmla="*/ 156 h 329"/>
                <a:gd name="T62" fmla="*/ 210 w 329"/>
                <a:gd name="T63" fmla="*/ 156 h 329"/>
                <a:gd name="T64" fmla="*/ 210 w 329"/>
                <a:gd name="T65" fmla="*/ 156 h 329"/>
                <a:gd name="T66" fmla="*/ 210 w 329"/>
                <a:gd name="T67" fmla="*/ 156 h 329"/>
                <a:gd name="T68" fmla="*/ 210 w 329"/>
                <a:gd name="T69" fmla="*/ 156 h 329"/>
                <a:gd name="T70" fmla="*/ 211 w 329"/>
                <a:gd name="T71" fmla="*/ 156 h 329"/>
                <a:gd name="T72" fmla="*/ 211 w 329"/>
                <a:gd name="T73" fmla="*/ 156 h 329"/>
                <a:gd name="T74" fmla="*/ 211 w 329"/>
                <a:gd name="T75" fmla="*/ 155 h 329"/>
                <a:gd name="T76" fmla="*/ 211 w 329"/>
                <a:gd name="T77" fmla="*/ 155 h 329"/>
                <a:gd name="T78" fmla="*/ 211 w 329"/>
                <a:gd name="T79" fmla="*/ 155 h 329"/>
                <a:gd name="T80" fmla="*/ 211 w 329"/>
                <a:gd name="T81" fmla="*/ 155 h 329"/>
                <a:gd name="T82" fmla="*/ 329 w 329"/>
                <a:gd name="T83" fmla="*/ 3 h 329"/>
                <a:gd name="T84" fmla="*/ 329 w 329"/>
                <a:gd name="T85" fmla="*/ 0 h 329"/>
                <a:gd name="T86" fmla="*/ 329 w 329"/>
                <a:gd name="T87"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9" h="329">
                  <a:moveTo>
                    <a:pt x="329" y="0"/>
                  </a:moveTo>
                  <a:cubicBezTo>
                    <a:pt x="80" y="248"/>
                    <a:pt x="80" y="248"/>
                    <a:pt x="80" y="248"/>
                  </a:cubicBezTo>
                  <a:cubicBezTo>
                    <a:pt x="77" y="251"/>
                    <a:pt x="77" y="251"/>
                    <a:pt x="77" y="251"/>
                  </a:cubicBezTo>
                  <a:cubicBezTo>
                    <a:pt x="57" y="271"/>
                    <a:pt x="57" y="271"/>
                    <a:pt x="57" y="271"/>
                  </a:cubicBezTo>
                  <a:cubicBezTo>
                    <a:pt x="0" y="328"/>
                    <a:pt x="0" y="328"/>
                    <a:pt x="0" y="328"/>
                  </a:cubicBezTo>
                  <a:cubicBezTo>
                    <a:pt x="1" y="328"/>
                    <a:pt x="2" y="329"/>
                    <a:pt x="3" y="329"/>
                  </a:cubicBezTo>
                  <a:cubicBezTo>
                    <a:pt x="13" y="329"/>
                    <a:pt x="38" y="313"/>
                    <a:pt x="71" y="286"/>
                  </a:cubicBezTo>
                  <a:cubicBezTo>
                    <a:pt x="71" y="286"/>
                    <a:pt x="71" y="286"/>
                    <a:pt x="71" y="286"/>
                  </a:cubicBezTo>
                  <a:cubicBezTo>
                    <a:pt x="71" y="286"/>
                    <a:pt x="71" y="286"/>
                    <a:pt x="71" y="286"/>
                  </a:cubicBezTo>
                  <a:cubicBezTo>
                    <a:pt x="78" y="280"/>
                    <a:pt x="86" y="274"/>
                    <a:pt x="94" y="267"/>
                  </a:cubicBezTo>
                  <a:cubicBezTo>
                    <a:pt x="94" y="267"/>
                    <a:pt x="94" y="267"/>
                    <a:pt x="94" y="267"/>
                  </a:cubicBezTo>
                  <a:cubicBezTo>
                    <a:pt x="94" y="267"/>
                    <a:pt x="94" y="267"/>
                    <a:pt x="94" y="267"/>
                  </a:cubicBezTo>
                  <a:cubicBezTo>
                    <a:pt x="120" y="245"/>
                    <a:pt x="150" y="217"/>
                    <a:pt x="180" y="186"/>
                  </a:cubicBezTo>
                  <a:cubicBezTo>
                    <a:pt x="180" y="186"/>
                    <a:pt x="180" y="186"/>
                    <a:pt x="181" y="186"/>
                  </a:cubicBezTo>
                  <a:cubicBezTo>
                    <a:pt x="181" y="186"/>
                    <a:pt x="181" y="186"/>
                    <a:pt x="181" y="186"/>
                  </a:cubicBezTo>
                  <a:cubicBezTo>
                    <a:pt x="181" y="186"/>
                    <a:pt x="181" y="186"/>
                    <a:pt x="181" y="186"/>
                  </a:cubicBezTo>
                  <a:cubicBezTo>
                    <a:pt x="181" y="186"/>
                    <a:pt x="181" y="186"/>
                    <a:pt x="181" y="186"/>
                  </a:cubicBezTo>
                  <a:cubicBezTo>
                    <a:pt x="181" y="186"/>
                    <a:pt x="181" y="186"/>
                    <a:pt x="181" y="186"/>
                  </a:cubicBezTo>
                  <a:cubicBezTo>
                    <a:pt x="181" y="186"/>
                    <a:pt x="181" y="186"/>
                    <a:pt x="181" y="185"/>
                  </a:cubicBezTo>
                  <a:cubicBezTo>
                    <a:pt x="182" y="185"/>
                    <a:pt x="182" y="185"/>
                    <a:pt x="182" y="185"/>
                  </a:cubicBezTo>
                  <a:cubicBezTo>
                    <a:pt x="182" y="185"/>
                    <a:pt x="182" y="185"/>
                    <a:pt x="182" y="185"/>
                  </a:cubicBezTo>
                  <a:cubicBezTo>
                    <a:pt x="182" y="185"/>
                    <a:pt x="182" y="185"/>
                    <a:pt x="182" y="185"/>
                  </a:cubicBezTo>
                  <a:cubicBezTo>
                    <a:pt x="182" y="185"/>
                    <a:pt x="182" y="185"/>
                    <a:pt x="182" y="185"/>
                  </a:cubicBezTo>
                  <a:cubicBezTo>
                    <a:pt x="182" y="185"/>
                    <a:pt x="183" y="184"/>
                    <a:pt x="183" y="184"/>
                  </a:cubicBezTo>
                  <a:cubicBezTo>
                    <a:pt x="183" y="184"/>
                    <a:pt x="183" y="184"/>
                    <a:pt x="183" y="184"/>
                  </a:cubicBezTo>
                  <a:cubicBezTo>
                    <a:pt x="183" y="184"/>
                    <a:pt x="183" y="184"/>
                    <a:pt x="183" y="184"/>
                  </a:cubicBezTo>
                  <a:cubicBezTo>
                    <a:pt x="183" y="184"/>
                    <a:pt x="183" y="184"/>
                    <a:pt x="183" y="184"/>
                  </a:cubicBezTo>
                  <a:cubicBezTo>
                    <a:pt x="183" y="183"/>
                    <a:pt x="183" y="183"/>
                    <a:pt x="184" y="183"/>
                  </a:cubicBezTo>
                  <a:cubicBezTo>
                    <a:pt x="184" y="183"/>
                    <a:pt x="184" y="183"/>
                    <a:pt x="184" y="183"/>
                  </a:cubicBezTo>
                  <a:cubicBezTo>
                    <a:pt x="184" y="183"/>
                    <a:pt x="184" y="183"/>
                    <a:pt x="184" y="183"/>
                  </a:cubicBezTo>
                  <a:cubicBezTo>
                    <a:pt x="193" y="174"/>
                    <a:pt x="202" y="165"/>
                    <a:pt x="210" y="156"/>
                  </a:cubicBezTo>
                  <a:cubicBezTo>
                    <a:pt x="210" y="156"/>
                    <a:pt x="210" y="156"/>
                    <a:pt x="210" y="156"/>
                  </a:cubicBezTo>
                  <a:cubicBezTo>
                    <a:pt x="210" y="156"/>
                    <a:pt x="210" y="156"/>
                    <a:pt x="210" y="156"/>
                  </a:cubicBezTo>
                  <a:cubicBezTo>
                    <a:pt x="210" y="156"/>
                    <a:pt x="210" y="156"/>
                    <a:pt x="210" y="156"/>
                  </a:cubicBezTo>
                  <a:cubicBezTo>
                    <a:pt x="210" y="156"/>
                    <a:pt x="210" y="156"/>
                    <a:pt x="210" y="156"/>
                  </a:cubicBezTo>
                  <a:cubicBezTo>
                    <a:pt x="211" y="156"/>
                    <a:pt x="211" y="156"/>
                    <a:pt x="211" y="156"/>
                  </a:cubicBezTo>
                  <a:cubicBezTo>
                    <a:pt x="211" y="156"/>
                    <a:pt x="211" y="156"/>
                    <a:pt x="211" y="156"/>
                  </a:cubicBezTo>
                  <a:cubicBezTo>
                    <a:pt x="211" y="156"/>
                    <a:pt x="211" y="155"/>
                    <a:pt x="211" y="155"/>
                  </a:cubicBezTo>
                  <a:cubicBezTo>
                    <a:pt x="211" y="155"/>
                    <a:pt x="211" y="155"/>
                    <a:pt x="211" y="155"/>
                  </a:cubicBezTo>
                  <a:cubicBezTo>
                    <a:pt x="211" y="155"/>
                    <a:pt x="211" y="155"/>
                    <a:pt x="211" y="155"/>
                  </a:cubicBezTo>
                  <a:cubicBezTo>
                    <a:pt x="211" y="155"/>
                    <a:pt x="211" y="155"/>
                    <a:pt x="211" y="155"/>
                  </a:cubicBezTo>
                  <a:cubicBezTo>
                    <a:pt x="281" y="83"/>
                    <a:pt x="329" y="20"/>
                    <a:pt x="329" y="3"/>
                  </a:cubicBezTo>
                  <a:cubicBezTo>
                    <a:pt x="329" y="1"/>
                    <a:pt x="329" y="0"/>
                    <a:pt x="329" y="0"/>
                  </a:cubicBezTo>
                  <a:cubicBezTo>
                    <a:pt x="329" y="0"/>
                    <a:pt x="329" y="0"/>
                    <a:pt x="329" y="0"/>
                  </a:cubicBezTo>
                </a:path>
              </a:pathLst>
            </a:custGeom>
            <a:solidFill>
              <a:schemeClr val="accent1">
                <a:lumMod val="75000"/>
              </a:schemeClr>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084" name="Freeform 92"/>
            <p:cNvSpPr>
              <a:spLocks noEditPoints="1"/>
            </p:cNvSpPr>
            <p:nvPr/>
          </p:nvSpPr>
          <p:spPr bwMode="auto">
            <a:xfrm>
              <a:off x="3944849" y="1809352"/>
              <a:ext cx="280421" cy="280647"/>
            </a:xfrm>
            <a:custGeom>
              <a:avLst/>
              <a:gdLst>
                <a:gd name="T0" fmla="*/ 77 w 174"/>
                <a:gd name="T1" fmla="*/ 162 h 174"/>
                <a:gd name="T2" fmla="*/ 72 w 174"/>
                <a:gd name="T3" fmla="*/ 167 h 174"/>
                <a:gd name="T4" fmla="*/ 95 w 174"/>
                <a:gd name="T5" fmla="*/ 154 h 174"/>
                <a:gd name="T6" fmla="*/ 100 w 174"/>
                <a:gd name="T7" fmla="*/ 158 h 174"/>
                <a:gd name="T8" fmla="*/ 95 w 174"/>
                <a:gd name="T9" fmla="*/ 164 h 174"/>
                <a:gd name="T10" fmla="*/ 90 w 174"/>
                <a:gd name="T11" fmla="*/ 160 h 174"/>
                <a:gd name="T12" fmla="*/ 95 w 174"/>
                <a:gd name="T13" fmla="*/ 154 h 174"/>
                <a:gd name="T14" fmla="*/ 50 w 174"/>
                <a:gd name="T15" fmla="*/ 154 h 174"/>
                <a:gd name="T16" fmla="*/ 49 w 174"/>
                <a:gd name="T17" fmla="*/ 164 h 174"/>
                <a:gd name="T18" fmla="*/ 43 w 174"/>
                <a:gd name="T19" fmla="*/ 159 h 174"/>
                <a:gd name="T20" fmla="*/ 49 w 174"/>
                <a:gd name="T21" fmla="*/ 154 h 174"/>
                <a:gd name="T22" fmla="*/ 122 w 174"/>
                <a:gd name="T23" fmla="*/ 147 h 174"/>
                <a:gd name="T24" fmla="*/ 120 w 174"/>
                <a:gd name="T25" fmla="*/ 155 h 174"/>
                <a:gd name="T26" fmla="*/ 113 w 174"/>
                <a:gd name="T27" fmla="*/ 153 h 174"/>
                <a:gd name="T28" fmla="*/ 112 w 174"/>
                <a:gd name="T29" fmla="*/ 150 h 174"/>
                <a:gd name="T30" fmla="*/ 27 w 174"/>
                <a:gd name="T31" fmla="*/ 145 h 174"/>
                <a:gd name="T32" fmla="*/ 32 w 174"/>
                <a:gd name="T33" fmla="*/ 150 h 174"/>
                <a:gd name="T34" fmla="*/ 31 w 174"/>
                <a:gd name="T35" fmla="*/ 153 h 174"/>
                <a:gd name="T36" fmla="*/ 27 w 174"/>
                <a:gd name="T37" fmla="*/ 155 h 174"/>
                <a:gd name="T38" fmla="*/ 22 w 174"/>
                <a:gd name="T39" fmla="*/ 147 h 174"/>
                <a:gd name="T40" fmla="*/ 136 w 174"/>
                <a:gd name="T41" fmla="*/ 130 h 174"/>
                <a:gd name="T42" fmla="*/ 141 w 174"/>
                <a:gd name="T43" fmla="*/ 136 h 174"/>
                <a:gd name="T44" fmla="*/ 136 w 174"/>
                <a:gd name="T45" fmla="*/ 141 h 174"/>
                <a:gd name="T46" fmla="*/ 132 w 174"/>
                <a:gd name="T47" fmla="*/ 132 h 174"/>
                <a:gd name="T48" fmla="*/ 136 w 174"/>
                <a:gd name="T49" fmla="*/ 130 h 174"/>
                <a:gd name="T50" fmla="*/ 156 w 174"/>
                <a:gd name="T51" fmla="*/ 117 h 174"/>
                <a:gd name="T52" fmla="*/ 150 w 174"/>
                <a:gd name="T53" fmla="*/ 122 h 174"/>
                <a:gd name="T54" fmla="*/ 148 w 174"/>
                <a:gd name="T55" fmla="*/ 122 h 174"/>
                <a:gd name="T56" fmla="*/ 146 w 174"/>
                <a:gd name="T57" fmla="*/ 114 h 174"/>
                <a:gd name="T58" fmla="*/ 159 w 174"/>
                <a:gd name="T59" fmla="*/ 90 h 174"/>
                <a:gd name="T60" fmla="*/ 165 w 174"/>
                <a:gd name="T61" fmla="*/ 95 h 174"/>
                <a:gd name="T62" fmla="*/ 159 w 174"/>
                <a:gd name="T63" fmla="*/ 101 h 174"/>
                <a:gd name="T64" fmla="*/ 154 w 174"/>
                <a:gd name="T65" fmla="*/ 95 h 174"/>
                <a:gd name="T66" fmla="*/ 159 w 174"/>
                <a:gd name="T67" fmla="*/ 90 h 174"/>
                <a:gd name="T68" fmla="*/ 162 w 174"/>
                <a:gd name="T69" fmla="*/ 67 h 174"/>
                <a:gd name="T70" fmla="*/ 168 w 174"/>
                <a:gd name="T71" fmla="*/ 72 h 174"/>
                <a:gd name="T72" fmla="*/ 157 w 174"/>
                <a:gd name="T73" fmla="*/ 72 h 174"/>
                <a:gd name="T74" fmla="*/ 162 w 174"/>
                <a:gd name="T75" fmla="*/ 67 h 174"/>
                <a:gd name="T76" fmla="*/ 164 w 174"/>
                <a:gd name="T77" fmla="*/ 47 h 174"/>
                <a:gd name="T78" fmla="*/ 161 w 174"/>
                <a:gd name="T79" fmla="*/ 54 h 174"/>
                <a:gd name="T80" fmla="*/ 154 w 174"/>
                <a:gd name="T81" fmla="*/ 50 h 174"/>
                <a:gd name="T82" fmla="*/ 158 w 174"/>
                <a:gd name="T83" fmla="*/ 44 h 174"/>
                <a:gd name="T84" fmla="*/ 150 w 174"/>
                <a:gd name="T85" fmla="*/ 22 h 174"/>
                <a:gd name="T86" fmla="*/ 153 w 174"/>
                <a:gd name="T87" fmla="*/ 31 h 174"/>
                <a:gd name="T88" fmla="*/ 150 w 174"/>
                <a:gd name="T89" fmla="*/ 32 h 174"/>
                <a:gd name="T90" fmla="*/ 148 w 174"/>
                <a:gd name="T91" fmla="*/ 22 h 174"/>
                <a:gd name="T92" fmla="*/ 145 w 174"/>
                <a:gd name="T93" fmla="*/ 0 h 174"/>
                <a:gd name="T94" fmla="*/ 137 w 174"/>
                <a:gd name="T95" fmla="*/ 26 h 174"/>
                <a:gd name="T96" fmla="*/ 151 w 174"/>
                <a:gd name="T97" fmla="*/ 72 h 174"/>
                <a:gd name="T98" fmla="*/ 139 w 174"/>
                <a:gd name="T99" fmla="*/ 114 h 174"/>
                <a:gd name="T100" fmla="*/ 139 w 174"/>
                <a:gd name="T101" fmla="*/ 115 h 174"/>
                <a:gd name="T102" fmla="*/ 138 w 174"/>
                <a:gd name="T103" fmla="*/ 115 h 174"/>
                <a:gd name="T104" fmla="*/ 138 w 174"/>
                <a:gd name="T105" fmla="*/ 116 h 174"/>
                <a:gd name="T106" fmla="*/ 128 w 174"/>
                <a:gd name="T107" fmla="*/ 128 h 174"/>
                <a:gd name="T108" fmla="*/ 106 w 174"/>
                <a:gd name="T109" fmla="*/ 144 h 174"/>
                <a:gd name="T110" fmla="*/ 26 w 174"/>
                <a:gd name="T111" fmla="*/ 136 h 174"/>
                <a:gd name="T112" fmla="*/ 0 w 174"/>
                <a:gd name="T113" fmla="*/ 145 h 174"/>
                <a:gd name="T114" fmla="*/ 72 w 174"/>
                <a:gd name="T115" fmla="*/ 174 h 174"/>
                <a:gd name="T116" fmla="*/ 174 w 174"/>
                <a:gd name="T117" fmla="*/ 72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4" h="174">
                  <a:moveTo>
                    <a:pt x="67" y="162"/>
                  </a:moveTo>
                  <a:cubicBezTo>
                    <a:pt x="67" y="162"/>
                    <a:pt x="67" y="162"/>
                    <a:pt x="67" y="162"/>
                  </a:cubicBezTo>
                  <a:cubicBezTo>
                    <a:pt x="67" y="159"/>
                    <a:pt x="69" y="157"/>
                    <a:pt x="72" y="157"/>
                  </a:cubicBezTo>
                  <a:cubicBezTo>
                    <a:pt x="75" y="157"/>
                    <a:pt x="77" y="159"/>
                    <a:pt x="77" y="162"/>
                  </a:cubicBezTo>
                  <a:cubicBezTo>
                    <a:pt x="77" y="162"/>
                    <a:pt x="77" y="162"/>
                    <a:pt x="77" y="162"/>
                  </a:cubicBezTo>
                  <a:cubicBezTo>
                    <a:pt x="77" y="162"/>
                    <a:pt x="77" y="162"/>
                    <a:pt x="77" y="162"/>
                  </a:cubicBezTo>
                  <a:cubicBezTo>
                    <a:pt x="77" y="162"/>
                    <a:pt x="77" y="162"/>
                    <a:pt x="77" y="162"/>
                  </a:cubicBezTo>
                  <a:cubicBezTo>
                    <a:pt x="77" y="162"/>
                    <a:pt x="77" y="162"/>
                    <a:pt x="77" y="162"/>
                  </a:cubicBezTo>
                  <a:cubicBezTo>
                    <a:pt x="77" y="165"/>
                    <a:pt x="75" y="167"/>
                    <a:pt x="72" y="167"/>
                  </a:cubicBezTo>
                  <a:cubicBezTo>
                    <a:pt x="72" y="167"/>
                    <a:pt x="72" y="167"/>
                    <a:pt x="72" y="167"/>
                  </a:cubicBezTo>
                  <a:cubicBezTo>
                    <a:pt x="72" y="167"/>
                    <a:pt x="72" y="167"/>
                    <a:pt x="72" y="167"/>
                  </a:cubicBezTo>
                  <a:cubicBezTo>
                    <a:pt x="72" y="167"/>
                    <a:pt x="72" y="167"/>
                    <a:pt x="72" y="167"/>
                  </a:cubicBezTo>
                  <a:cubicBezTo>
                    <a:pt x="72" y="167"/>
                    <a:pt x="72" y="167"/>
                    <a:pt x="72" y="167"/>
                  </a:cubicBezTo>
                  <a:cubicBezTo>
                    <a:pt x="69" y="167"/>
                    <a:pt x="67" y="165"/>
                    <a:pt x="67" y="162"/>
                  </a:cubicBezTo>
                  <a:cubicBezTo>
                    <a:pt x="67" y="162"/>
                    <a:pt x="67" y="162"/>
                    <a:pt x="67" y="162"/>
                  </a:cubicBezTo>
                  <a:cubicBezTo>
                    <a:pt x="67" y="162"/>
                    <a:pt x="67" y="162"/>
                    <a:pt x="67" y="162"/>
                  </a:cubicBezTo>
                  <a:cubicBezTo>
                    <a:pt x="67" y="162"/>
                    <a:pt x="67" y="162"/>
                    <a:pt x="67" y="162"/>
                  </a:cubicBezTo>
                  <a:moveTo>
                    <a:pt x="95" y="154"/>
                  </a:moveTo>
                  <a:cubicBezTo>
                    <a:pt x="95" y="154"/>
                    <a:pt x="95" y="154"/>
                    <a:pt x="95" y="154"/>
                  </a:cubicBezTo>
                  <a:cubicBezTo>
                    <a:pt x="95" y="154"/>
                    <a:pt x="95" y="154"/>
                    <a:pt x="95" y="154"/>
                  </a:cubicBezTo>
                  <a:cubicBezTo>
                    <a:pt x="98" y="154"/>
                    <a:pt x="100" y="155"/>
                    <a:pt x="100" y="158"/>
                  </a:cubicBezTo>
                  <a:cubicBezTo>
                    <a:pt x="100" y="158"/>
                    <a:pt x="100" y="158"/>
                    <a:pt x="100" y="158"/>
                  </a:cubicBezTo>
                  <a:cubicBezTo>
                    <a:pt x="100" y="158"/>
                    <a:pt x="100" y="158"/>
                    <a:pt x="100" y="158"/>
                  </a:cubicBezTo>
                  <a:cubicBezTo>
                    <a:pt x="100" y="158"/>
                    <a:pt x="100" y="158"/>
                    <a:pt x="100" y="158"/>
                  </a:cubicBezTo>
                  <a:cubicBezTo>
                    <a:pt x="101" y="158"/>
                    <a:pt x="101" y="159"/>
                    <a:pt x="101" y="159"/>
                  </a:cubicBezTo>
                  <a:cubicBezTo>
                    <a:pt x="101" y="159"/>
                    <a:pt x="101" y="159"/>
                    <a:pt x="101" y="159"/>
                  </a:cubicBezTo>
                  <a:cubicBezTo>
                    <a:pt x="101" y="161"/>
                    <a:pt x="99" y="164"/>
                    <a:pt x="97" y="164"/>
                  </a:cubicBezTo>
                  <a:cubicBezTo>
                    <a:pt x="97" y="164"/>
                    <a:pt x="97" y="164"/>
                    <a:pt x="97" y="164"/>
                  </a:cubicBezTo>
                  <a:cubicBezTo>
                    <a:pt x="96" y="164"/>
                    <a:pt x="96" y="164"/>
                    <a:pt x="95" y="164"/>
                  </a:cubicBezTo>
                  <a:cubicBezTo>
                    <a:pt x="95" y="164"/>
                    <a:pt x="95" y="164"/>
                    <a:pt x="95" y="164"/>
                  </a:cubicBezTo>
                  <a:cubicBezTo>
                    <a:pt x="95" y="164"/>
                    <a:pt x="95" y="164"/>
                    <a:pt x="95" y="164"/>
                  </a:cubicBezTo>
                  <a:cubicBezTo>
                    <a:pt x="95" y="164"/>
                    <a:pt x="95" y="164"/>
                    <a:pt x="95" y="164"/>
                  </a:cubicBezTo>
                  <a:cubicBezTo>
                    <a:pt x="95" y="164"/>
                    <a:pt x="95" y="164"/>
                    <a:pt x="95" y="164"/>
                  </a:cubicBezTo>
                  <a:cubicBezTo>
                    <a:pt x="93" y="164"/>
                    <a:pt x="91" y="163"/>
                    <a:pt x="90" y="161"/>
                  </a:cubicBezTo>
                  <a:cubicBezTo>
                    <a:pt x="90" y="161"/>
                    <a:pt x="90" y="161"/>
                    <a:pt x="90" y="161"/>
                  </a:cubicBezTo>
                  <a:cubicBezTo>
                    <a:pt x="90" y="161"/>
                    <a:pt x="90" y="161"/>
                    <a:pt x="90" y="160"/>
                  </a:cubicBezTo>
                  <a:cubicBezTo>
                    <a:pt x="90" y="160"/>
                    <a:pt x="90" y="160"/>
                    <a:pt x="90" y="159"/>
                  </a:cubicBezTo>
                  <a:cubicBezTo>
                    <a:pt x="90" y="159"/>
                    <a:pt x="90" y="159"/>
                    <a:pt x="90" y="159"/>
                  </a:cubicBezTo>
                  <a:cubicBezTo>
                    <a:pt x="90" y="157"/>
                    <a:pt x="92" y="155"/>
                    <a:pt x="94" y="154"/>
                  </a:cubicBezTo>
                  <a:cubicBezTo>
                    <a:pt x="94" y="154"/>
                    <a:pt x="94" y="154"/>
                    <a:pt x="94" y="154"/>
                  </a:cubicBezTo>
                  <a:cubicBezTo>
                    <a:pt x="94" y="154"/>
                    <a:pt x="94" y="154"/>
                    <a:pt x="94" y="154"/>
                  </a:cubicBezTo>
                  <a:cubicBezTo>
                    <a:pt x="95" y="154"/>
                    <a:pt x="95" y="154"/>
                    <a:pt x="95" y="154"/>
                  </a:cubicBezTo>
                  <a:cubicBezTo>
                    <a:pt x="95" y="154"/>
                    <a:pt x="95" y="154"/>
                    <a:pt x="95" y="154"/>
                  </a:cubicBezTo>
                  <a:cubicBezTo>
                    <a:pt x="95" y="154"/>
                    <a:pt x="95" y="154"/>
                    <a:pt x="95" y="154"/>
                  </a:cubicBezTo>
                  <a:moveTo>
                    <a:pt x="49" y="154"/>
                  </a:moveTo>
                  <a:cubicBezTo>
                    <a:pt x="49" y="154"/>
                    <a:pt x="49" y="154"/>
                    <a:pt x="49" y="154"/>
                  </a:cubicBezTo>
                  <a:cubicBezTo>
                    <a:pt x="49" y="154"/>
                    <a:pt x="49" y="154"/>
                    <a:pt x="49" y="154"/>
                  </a:cubicBezTo>
                  <a:cubicBezTo>
                    <a:pt x="49" y="154"/>
                    <a:pt x="50" y="154"/>
                    <a:pt x="50" y="154"/>
                  </a:cubicBezTo>
                  <a:cubicBezTo>
                    <a:pt x="50" y="154"/>
                    <a:pt x="50" y="154"/>
                    <a:pt x="50" y="154"/>
                  </a:cubicBezTo>
                  <a:cubicBezTo>
                    <a:pt x="52" y="155"/>
                    <a:pt x="54" y="157"/>
                    <a:pt x="54" y="159"/>
                  </a:cubicBezTo>
                  <a:cubicBezTo>
                    <a:pt x="54" y="159"/>
                    <a:pt x="54" y="159"/>
                    <a:pt x="54" y="159"/>
                  </a:cubicBezTo>
                  <a:cubicBezTo>
                    <a:pt x="54" y="160"/>
                    <a:pt x="54" y="160"/>
                    <a:pt x="54" y="160"/>
                  </a:cubicBezTo>
                  <a:cubicBezTo>
                    <a:pt x="54" y="161"/>
                    <a:pt x="54" y="161"/>
                    <a:pt x="54" y="161"/>
                  </a:cubicBezTo>
                  <a:cubicBezTo>
                    <a:pt x="53" y="163"/>
                    <a:pt x="51" y="164"/>
                    <a:pt x="49" y="164"/>
                  </a:cubicBezTo>
                  <a:cubicBezTo>
                    <a:pt x="49" y="164"/>
                    <a:pt x="49" y="164"/>
                    <a:pt x="49" y="164"/>
                  </a:cubicBezTo>
                  <a:cubicBezTo>
                    <a:pt x="49" y="164"/>
                    <a:pt x="49" y="164"/>
                    <a:pt x="49" y="164"/>
                  </a:cubicBezTo>
                  <a:cubicBezTo>
                    <a:pt x="49" y="164"/>
                    <a:pt x="49" y="164"/>
                    <a:pt x="49" y="164"/>
                  </a:cubicBezTo>
                  <a:cubicBezTo>
                    <a:pt x="49" y="164"/>
                    <a:pt x="49" y="164"/>
                    <a:pt x="49" y="164"/>
                  </a:cubicBezTo>
                  <a:cubicBezTo>
                    <a:pt x="48" y="164"/>
                    <a:pt x="48" y="164"/>
                    <a:pt x="47" y="164"/>
                  </a:cubicBezTo>
                  <a:cubicBezTo>
                    <a:pt x="45" y="164"/>
                    <a:pt x="43" y="161"/>
                    <a:pt x="43" y="159"/>
                  </a:cubicBezTo>
                  <a:cubicBezTo>
                    <a:pt x="43" y="159"/>
                    <a:pt x="43" y="159"/>
                    <a:pt x="43" y="159"/>
                  </a:cubicBezTo>
                  <a:cubicBezTo>
                    <a:pt x="43" y="159"/>
                    <a:pt x="43" y="158"/>
                    <a:pt x="44" y="158"/>
                  </a:cubicBezTo>
                  <a:cubicBezTo>
                    <a:pt x="44" y="158"/>
                    <a:pt x="44" y="158"/>
                    <a:pt x="44" y="158"/>
                  </a:cubicBezTo>
                  <a:cubicBezTo>
                    <a:pt x="44" y="158"/>
                    <a:pt x="44" y="158"/>
                    <a:pt x="44" y="158"/>
                  </a:cubicBezTo>
                  <a:cubicBezTo>
                    <a:pt x="44" y="155"/>
                    <a:pt x="46" y="154"/>
                    <a:pt x="49" y="154"/>
                  </a:cubicBezTo>
                  <a:cubicBezTo>
                    <a:pt x="49" y="154"/>
                    <a:pt x="49" y="154"/>
                    <a:pt x="49" y="154"/>
                  </a:cubicBezTo>
                  <a:cubicBezTo>
                    <a:pt x="49" y="154"/>
                    <a:pt x="49" y="154"/>
                    <a:pt x="49" y="154"/>
                  </a:cubicBezTo>
                  <a:moveTo>
                    <a:pt x="117" y="145"/>
                  </a:moveTo>
                  <a:cubicBezTo>
                    <a:pt x="117" y="145"/>
                    <a:pt x="117" y="145"/>
                    <a:pt x="117" y="145"/>
                  </a:cubicBezTo>
                  <a:cubicBezTo>
                    <a:pt x="117" y="145"/>
                    <a:pt x="117" y="145"/>
                    <a:pt x="117" y="145"/>
                  </a:cubicBezTo>
                  <a:cubicBezTo>
                    <a:pt x="119" y="145"/>
                    <a:pt x="121" y="146"/>
                    <a:pt x="122" y="147"/>
                  </a:cubicBezTo>
                  <a:cubicBezTo>
                    <a:pt x="122" y="147"/>
                    <a:pt x="122" y="147"/>
                    <a:pt x="122" y="147"/>
                  </a:cubicBezTo>
                  <a:cubicBezTo>
                    <a:pt x="122" y="148"/>
                    <a:pt x="122" y="149"/>
                    <a:pt x="122" y="150"/>
                  </a:cubicBezTo>
                  <a:cubicBezTo>
                    <a:pt x="122" y="150"/>
                    <a:pt x="122" y="150"/>
                    <a:pt x="122" y="150"/>
                  </a:cubicBezTo>
                  <a:cubicBezTo>
                    <a:pt x="122" y="152"/>
                    <a:pt x="122" y="154"/>
                    <a:pt x="120" y="155"/>
                  </a:cubicBezTo>
                  <a:cubicBezTo>
                    <a:pt x="120" y="155"/>
                    <a:pt x="120" y="155"/>
                    <a:pt x="120" y="155"/>
                  </a:cubicBezTo>
                  <a:cubicBezTo>
                    <a:pt x="120" y="155"/>
                    <a:pt x="120" y="155"/>
                    <a:pt x="120" y="155"/>
                  </a:cubicBezTo>
                  <a:cubicBezTo>
                    <a:pt x="120" y="155"/>
                    <a:pt x="120" y="155"/>
                    <a:pt x="120" y="155"/>
                  </a:cubicBezTo>
                  <a:cubicBezTo>
                    <a:pt x="119" y="155"/>
                    <a:pt x="118" y="155"/>
                    <a:pt x="117" y="155"/>
                  </a:cubicBezTo>
                  <a:cubicBezTo>
                    <a:pt x="117" y="155"/>
                    <a:pt x="117" y="155"/>
                    <a:pt x="117" y="155"/>
                  </a:cubicBezTo>
                  <a:cubicBezTo>
                    <a:pt x="117" y="155"/>
                    <a:pt x="117" y="155"/>
                    <a:pt x="117" y="155"/>
                  </a:cubicBezTo>
                  <a:cubicBezTo>
                    <a:pt x="117" y="155"/>
                    <a:pt x="117" y="155"/>
                    <a:pt x="117" y="155"/>
                  </a:cubicBezTo>
                  <a:cubicBezTo>
                    <a:pt x="117" y="155"/>
                    <a:pt x="117" y="155"/>
                    <a:pt x="117" y="155"/>
                  </a:cubicBezTo>
                  <a:cubicBezTo>
                    <a:pt x="115" y="155"/>
                    <a:pt x="114" y="155"/>
                    <a:pt x="113" y="153"/>
                  </a:cubicBezTo>
                  <a:cubicBezTo>
                    <a:pt x="113" y="153"/>
                    <a:pt x="113" y="153"/>
                    <a:pt x="113" y="153"/>
                  </a:cubicBezTo>
                  <a:cubicBezTo>
                    <a:pt x="113" y="153"/>
                    <a:pt x="113" y="153"/>
                    <a:pt x="113" y="153"/>
                  </a:cubicBezTo>
                  <a:cubicBezTo>
                    <a:pt x="113" y="153"/>
                    <a:pt x="113" y="153"/>
                    <a:pt x="113" y="153"/>
                  </a:cubicBezTo>
                  <a:cubicBezTo>
                    <a:pt x="113" y="153"/>
                    <a:pt x="113" y="153"/>
                    <a:pt x="113" y="153"/>
                  </a:cubicBezTo>
                  <a:cubicBezTo>
                    <a:pt x="112" y="152"/>
                    <a:pt x="112" y="151"/>
                    <a:pt x="112" y="150"/>
                  </a:cubicBezTo>
                  <a:cubicBezTo>
                    <a:pt x="112" y="150"/>
                    <a:pt x="112" y="150"/>
                    <a:pt x="112" y="150"/>
                  </a:cubicBezTo>
                  <a:cubicBezTo>
                    <a:pt x="112" y="148"/>
                    <a:pt x="113" y="147"/>
                    <a:pt x="115" y="146"/>
                  </a:cubicBezTo>
                  <a:cubicBezTo>
                    <a:pt x="115" y="145"/>
                    <a:pt x="116" y="145"/>
                    <a:pt x="117" y="145"/>
                  </a:cubicBezTo>
                  <a:cubicBezTo>
                    <a:pt x="117" y="145"/>
                    <a:pt x="117" y="145"/>
                    <a:pt x="117" y="145"/>
                  </a:cubicBezTo>
                  <a:cubicBezTo>
                    <a:pt x="117" y="145"/>
                    <a:pt x="117" y="145"/>
                    <a:pt x="117" y="145"/>
                  </a:cubicBezTo>
                  <a:moveTo>
                    <a:pt x="27" y="145"/>
                  </a:moveTo>
                  <a:cubicBezTo>
                    <a:pt x="27" y="145"/>
                    <a:pt x="27" y="145"/>
                    <a:pt x="27" y="145"/>
                  </a:cubicBezTo>
                  <a:cubicBezTo>
                    <a:pt x="27" y="145"/>
                    <a:pt x="27" y="145"/>
                    <a:pt x="27" y="145"/>
                  </a:cubicBezTo>
                  <a:cubicBezTo>
                    <a:pt x="28" y="145"/>
                    <a:pt x="29" y="145"/>
                    <a:pt x="29" y="145"/>
                  </a:cubicBezTo>
                  <a:cubicBezTo>
                    <a:pt x="29" y="145"/>
                    <a:pt x="29" y="145"/>
                    <a:pt x="29" y="145"/>
                  </a:cubicBezTo>
                  <a:cubicBezTo>
                    <a:pt x="30" y="145"/>
                    <a:pt x="30" y="145"/>
                    <a:pt x="30" y="146"/>
                  </a:cubicBezTo>
                  <a:cubicBezTo>
                    <a:pt x="30" y="146"/>
                    <a:pt x="30" y="146"/>
                    <a:pt x="30" y="146"/>
                  </a:cubicBezTo>
                  <a:cubicBezTo>
                    <a:pt x="31" y="146"/>
                    <a:pt x="32" y="148"/>
                    <a:pt x="32" y="150"/>
                  </a:cubicBezTo>
                  <a:cubicBezTo>
                    <a:pt x="32" y="150"/>
                    <a:pt x="32" y="150"/>
                    <a:pt x="32" y="150"/>
                  </a:cubicBezTo>
                  <a:cubicBezTo>
                    <a:pt x="32" y="151"/>
                    <a:pt x="32" y="152"/>
                    <a:pt x="31" y="153"/>
                  </a:cubicBezTo>
                  <a:cubicBezTo>
                    <a:pt x="31" y="153"/>
                    <a:pt x="31" y="153"/>
                    <a:pt x="31" y="153"/>
                  </a:cubicBezTo>
                  <a:cubicBezTo>
                    <a:pt x="31" y="153"/>
                    <a:pt x="31" y="153"/>
                    <a:pt x="31" y="153"/>
                  </a:cubicBezTo>
                  <a:cubicBezTo>
                    <a:pt x="31" y="153"/>
                    <a:pt x="31" y="153"/>
                    <a:pt x="31" y="153"/>
                  </a:cubicBezTo>
                  <a:cubicBezTo>
                    <a:pt x="31" y="153"/>
                    <a:pt x="31" y="153"/>
                    <a:pt x="31" y="153"/>
                  </a:cubicBezTo>
                  <a:cubicBezTo>
                    <a:pt x="31" y="153"/>
                    <a:pt x="31" y="153"/>
                    <a:pt x="31" y="153"/>
                  </a:cubicBezTo>
                  <a:cubicBezTo>
                    <a:pt x="30" y="154"/>
                    <a:pt x="29" y="155"/>
                    <a:pt x="27" y="155"/>
                  </a:cubicBezTo>
                  <a:cubicBezTo>
                    <a:pt x="27" y="155"/>
                    <a:pt x="27" y="155"/>
                    <a:pt x="27" y="155"/>
                  </a:cubicBezTo>
                  <a:cubicBezTo>
                    <a:pt x="27" y="155"/>
                    <a:pt x="27" y="155"/>
                    <a:pt x="27" y="155"/>
                  </a:cubicBezTo>
                  <a:cubicBezTo>
                    <a:pt x="27" y="155"/>
                    <a:pt x="27" y="155"/>
                    <a:pt x="27" y="155"/>
                  </a:cubicBezTo>
                  <a:cubicBezTo>
                    <a:pt x="27" y="155"/>
                    <a:pt x="27" y="155"/>
                    <a:pt x="27" y="155"/>
                  </a:cubicBezTo>
                  <a:cubicBezTo>
                    <a:pt x="26" y="155"/>
                    <a:pt x="25" y="155"/>
                    <a:pt x="24" y="155"/>
                  </a:cubicBezTo>
                  <a:cubicBezTo>
                    <a:pt x="24" y="155"/>
                    <a:pt x="24" y="155"/>
                    <a:pt x="24" y="155"/>
                  </a:cubicBezTo>
                  <a:cubicBezTo>
                    <a:pt x="24" y="155"/>
                    <a:pt x="24" y="155"/>
                    <a:pt x="24" y="155"/>
                  </a:cubicBezTo>
                  <a:cubicBezTo>
                    <a:pt x="23" y="154"/>
                    <a:pt x="22" y="152"/>
                    <a:pt x="22" y="150"/>
                  </a:cubicBezTo>
                  <a:cubicBezTo>
                    <a:pt x="22" y="150"/>
                    <a:pt x="22" y="150"/>
                    <a:pt x="22" y="150"/>
                  </a:cubicBezTo>
                  <a:cubicBezTo>
                    <a:pt x="22" y="149"/>
                    <a:pt x="22" y="148"/>
                    <a:pt x="22" y="147"/>
                  </a:cubicBezTo>
                  <a:cubicBezTo>
                    <a:pt x="23" y="146"/>
                    <a:pt x="25" y="145"/>
                    <a:pt x="27" y="145"/>
                  </a:cubicBezTo>
                  <a:cubicBezTo>
                    <a:pt x="27" y="145"/>
                    <a:pt x="27" y="145"/>
                    <a:pt x="27" y="145"/>
                  </a:cubicBezTo>
                  <a:cubicBezTo>
                    <a:pt x="27" y="145"/>
                    <a:pt x="27" y="145"/>
                    <a:pt x="27" y="145"/>
                  </a:cubicBezTo>
                  <a:moveTo>
                    <a:pt x="136" y="130"/>
                  </a:moveTo>
                  <a:cubicBezTo>
                    <a:pt x="136" y="130"/>
                    <a:pt x="136" y="130"/>
                    <a:pt x="136" y="130"/>
                  </a:cubicBezTo>
                  <a:cubicBezTo>
                    <a:pt x="136" y="130"/>
                    <a:pt x="136" y="130"/>
                    <a:pt x="136" y="130"/>
                  </a:cubicBezTo>
                  <a:cubicBezTo>
                    <a:pt x="137" y="130"/>
                    <a:pt x="138" y="131"/>
                    <a:pt x="139" y="132"/>
                  </a:cubicBezTo>
                  <a:cubicBezTo>
                    <a:pt x="139" y="132"/>
                    <a:pt x="139" y="132"/>
                    <a:pt x="139" y="132"/>
                  </a:cubicBezTo>
                  <a:cubicBezTo>
                    <a:pt x="139" y="132"/>
                    <a:pt x="139" y="132"/>
                    <a:pt x="140" y="132"/>
                  </a:cubicBezTo>
                  <a:cubicBezTo>
                    <a:pt x="140" y="132"/>
                    <a:pt x="140" y="132"/>
                    <a:pt x="140" y="132"/>
                  </a:cubicBezTo>
                  <a:cubicBezTo>
                    <a:pt x="141" y="133"/>
                    <a:pt x="141" y="134"/>
                    <a:pt x="141" y="136"/>
                  </a:cubicBezTo>
                  <a:cubicBezTo>
                    <a:pt x="141" y="136"/>
                    <a:pt x="141" y="136"/>
                    <a:pt x="141" y="136"/>
                  </a:cubicBezTo>
                  <a:cubicBezTo>
                    <a:pt x="141" y="137"/>
                    <a:pt x="141" y="138"/>
                    <a:pt x="140" y="139"/>
                  </a:cubicBezTo>
                  <a:cubicBezTo>
                    <a:pt x="140" y="140"/>
                    <a:pt x="140" y="140"/>
                    <a:pt x="140" y="140"/>
                  </a:cubicBezTo>
                  <a:cubicBezTo>
                    <a:pt x="139" y="141"/>
                    <a:pt x="137" y="141"/>
                    <a:pt x="136" y="141"/>
                  </a:cubicBezTo>
                  <a:cubicBezTo>
                    <a:pt x="136" y="141"/>
                    <a:pt x="136" y="141"/>
                    <a:pt x="136" y="141"/>
                  </a:cubicBezTo>
                  <a:cubicBezTo>
                    <a:pt x="136" y="141"/>
                    <a:pt x="136" y="141"/>
                    <a:pt x="136" y="141"/>
                  </a:cubicBezTo>
                  <a:cubicBezTo>
                    <a:pt x="136" y="141"/>
                    <a:pt x="136" y="141"/>
                    <a:pt x="136" y="141"/>
                  </a:cubicBezTo>
                  <a:cubicBezTo>
                    <a:pt x="136" y="141"/>
                    <a:pt x="136" y="141"/>
                    <a:pt x="136" y="141"/>
                  </a:cubicBezTo>
                  <a:cubicBezTo>
                    <a:pt x="135" y="141"/>
                    <a:pt x="133" y="141"/>
                    <a:pt x="132" y="139"/>
                  </a:cubicBezTo>
                  <a:cubicBezTo>
                    <a:pt x="131" y="138"/>
                    <a:pt x="131" y="137"/>
                    <a:pt x="131" y="136"/>
                  </a:cubicBezTo>
                  <a:cubicBezTo>
                    <a:pt x="131" y="136"/>
                    <a:pt x="131" y="136"/>
                    <a:pt x="131" y="136"/>
                  </a:cubicBezTo>
                  <a:cubicBezTo>
                    <a:pt x="131" y="134"/>
                    <a:pt x="131" y="133"/>
                    <a:pt x="132" y="132"/>
                  </a:cubicBezTo>
                  <a:cubicBezTo>
                    <a:pt x="132" y="132"/>
                    <a:pt x="132" y="132"/>
                    <a:pt x="132" y="132"/>
                  </a:cubicBezTo>
                  <a:cubicBezTo>
                    <a:pt x="132" y="132"/>
                    <a:pt x="132" y="132"/>
                    <a:pt x="132" y="132"/>
                  </a:cubicBezTo>
                  <a:cubicBezTo>
                    <a:pt x="132" y="132"/>
                    <a:pt x="132" y="132"/>
                    <a:pt x="132" y="132"/>
                  </a:cubicBezTo>
                  <a:cubicBezTo>
                    <a:pt x="132" y="132"/>
                    <a:pt x="132" y="132"/>
                    <a:pt x="132" y="132"/>
                  </a:cubicBezTo>
                  <a:cubicBezTo>
                    <a:pt x="133" y="131"/>
                    <a:pt x="135" y="130"/>
                    <a:pt x="136" y="130"/>
                  </a:cubicBezTo>
                  <a:cubicBezTo>
                    <a:pt x="136" y="130"/>
                    <a:pt x="136" y="130"/>
                    <a:pt x="136" y="130"/>
                  </a:cubicBezTo>
                  <a:cubicBezTo>
                    <a:pt x="136" y="130"/>
                    <a:pt x="136" y="130"/>
                    <a:pt x="136" y="130"/>
                  </a:cubicBezTo>
                  <a:moveTo>
                    <a:pt x="150" y="112"/>
                  </a:moveTo>
                  <a:cubicBezTo>
                    <a:pt x="150" y="112"/>
                    <a:pt x="150" y="112"/>
                    <a:pt x="150" y="112"/>
                  </a:cubicBezTo>
                  <a:cubicBezTo>
                    <a:pt x="150" y="112"/>
                    <a:pt x="150" y="112"/>
                    <a:pt x="150" y="112"/>
                  </a:cubicBezTo>
                  <a:cubicBezTo>
                    <a:pt x="151" y="112"/>
                    <a:pt x="152" y="112"/>
                    <a:pt x="153" y="112"/>
                  </a:cubicBezTo>
                  <a:cubicBezTo>
                    <a:pt x="153" y="113"/>
                    <a:pt x="153" y="113"/>
                    <a:pt x="153" y="113"/>
                  </a:cubicBezTo>
                  <a:cubicBezTo>
                    <a:pt x="155" y="113"/>
                    <a:pt x="155" y="115"/>
                    <a:pt x="156" y="117"/>
                  </a:cubicBezTo>
                  <a:cubicBezTo>
                    <a:pt x="156" y="117"/>
                    <a:pt x="156" y="117"/>
                    <a:pt x="156" y="117"/>
                  </a:cubicBezTo>
                  <a:cubicBezTo>
                    <a:pt x="156" y="118"/>
                    <a:pt x="155" y="119"/>
                    <a:pt x="155" y="120"/>
                  </a:cubicBezTo>
                  <a:cubicBezTo>
                    <a:pt x="155" y="120"/>
                    <a:pt x="155" y="120"/>
                    <a:pt x="155" y="120"/>
                  </a:cubicBezTo>
                  <a:cubicBezTo>
                    <a:pt x="155" y="120"/>
                    <a:pt x="155" y="120"/>
                    <a:pt x="155" y="120"/>
                  </a:cubicBezTo>
                  <a:cubicBezTo>
                    <a:pt x="155" y="120"/>
                    <a:pt x="155" y="120"/>
                    <a:pt x="155" y="120"/>
                  </a:cubicBezTo>
                  <a:cubicBezTo>
                    <a:pt x="154" y="121"/>
                    <a:pt x="152" y="122"/>
                    <a:pt x="150" y="122"/>
                  </a:cubicBezTo>
                  <a:cubicBezTo>
                    <a:pt x="150" y="122"/>
                    <a:pt x="150" y="122"/>
                    <a:pt x="150" y="122"/>
                  </a:cubicBezTo>
                  <a:cubicBezTo>
                    <a:pt x="150" y="122"/>
                    <a:pt x="150" y="122"/>
                    <a:pt x="150" y="122"/>
                  </a:cubicBezTo>
                  <a:cubicBezTo>
                    <a:pt x="150" y="122"/>
                    <a:pt x="150" y="122"/>
                    <a:pt x="150" y="122"/>
                  </a:cubicBezTo>
                  <a:cubicBezTo>
                    <a:pt x="150" y="122"/>
                    <a:pt x="150" y="122"/>
                    <a:pt x="150" y="122"/>
                  </a:cubicBezTo>
                  <a:cubicBezTo>
                    <a:pt x="149" y="122"/>
                    <a:pt x="149" y="122"/>
                    <a:pt x="148" y="122"/>
                  </a:cubicBezTo>
                  <a:cubicBezTo>
                    <a:pt x="148" y="122"/>
                    <a:pt x="148" y="122"/>
                    <a:pt x="148" y="122"/>
                  </a:cubicBezTo>
                  <a:cubicBezTo>
                    <a:pt x="148" y="122"/>
                    <a:pt x="148" y="122"/>
                    <a:pt x="148" y="122"/>
                  </a:cubicBezTo>
                  <a:cubicBezTo>
                    <a:pt x="146" y="121"/>
                    <a:pt x="145" y="119"/>
                    <a:pt x="145" y="117"/>
                  </a:cubicBezTo>
                  <a:cubicBezTo>
                    <a:pt x="145" y="117"/>
                    <a:pt x="145" y="117"/>
                    <a:pt x="145" y="117"/>
                  </a:cubicBezTo>
                  <a:cubicBezTo>
                    <a:pt x="145" y="116"/>
                    <a:pt x="145" y="115"/>
                    <a:pt x="146" y="114"/>
                  </a:cubicBezTo>
                  <a:cubicBezTo>
                    <a:pt x="146" y="114"/>
                    <a:pt x="146" y="114"/>
                    <a:pt x="146" y="114"/>
                  </a:cubicBezTo>
                  <a:cubicBezTo>
                    <a:pt x="146" y="114"/>
                    <a:pt x="146" y="114"/>
                    <a:pt x="146" y="114"/>
                  </a:cubicBezTo>
                  <a:cubicBezTo>
                    <a:pt x="147" y="113"/>
                    <a:pt x="148" y="112"/>
                    <a:pt x="150" y="112"/>
                  </a:cubicBezTo>
                  <a:cubicBezTo>
                    <a:pt x="150" y="112"/>
                    <a:pt x="150" y="112"/>
                    <a:pt x="150" y="112"/>
                  </a:cubicBezTo>
                  <a:cubicBezTo>
                    <a:pt x="150" y="112"/>
                    <a:pt x="150" y="112"/>
                    <a:pt x="150" y="112"/>
                  </a:cubicBezTo>
                  <a:moveTo>
                    <a:pt x="159" y="90"/>
                  </a:moveTo>
                  <a:cubicBezTo>
                    <a:pt x="159" y="90"/>
                    <a:pt x="159" y="90"/>
                    <a:pt x="159" y="90"/>
                  </a:cubicBezTo>
                  <a:cubicBezTo>
                    <a:pt x="159" y="90"/>
                    <a:pt x="159" y="90"/>
                    <a:pt x="159" y="90"/>
                  </a:cubicBezTo>
                  <a:cubicBezTo>
                    <a:pt x="160" y="90"/>
                    <a:pt x="160" y="90"/>
                    <a:pt x="160" y="90"/>
                  </a:cubicBezTo>
                  <a:cubicBezTo>
                    <a:pt x="160" y="90"/>
                    <a:pt x="160" y="90"/>
                    <a:pt x="160" y="90"/>
                  </a:cubicBezTo>
                  <a:cubicBezTo>
                    <a:pt x="160" y="90"/>
                    <a:pt x="161" y="90"/>
                    <a:pt x="161" y="90"/>
                  </a:cubicBezTo>
                  <a:cubicBezTo>
                    <a:pt x="161" y="90"/>
                    <a:pt x="161" y="90"/>
                    <a:pt x="161" y="90"/>
                  </a:cubicBezTo>
                  <a:cubicBezTo>
                    <a:pt x="163" y="91"/>
                    <a:pt x="165" y="93"/>
                    <a:pt x="165" y="95"/>
                  </a:cubicBezTo>
                  <a:cubicBezTo>
                    <a:pt x="165" y="95"/>
                    <a:pt x="165" y="95"/>
                    <a:pt x="165" y="95"/>
                  </a:cubicBezTo>
                  <a:cubicBezTo>
                    <a:pt x="165" y="96"/>
                    <a:pt x="164" y="96"/>
                    <a:pt x="164" y="97"/>
                  </a:cubicBezTo>
                  <a:cubicBezTo>
                    <a:pt x="164" y="97"/>
                    <a:pt x="164" y="97"/>
                    <a:pt x="164" y="97"/>
                  </a:cubicBezTo>
                  <a:cubicBezTo>
                    <a:pt x="164" y="97"/>
                    <a:pt x="164" y="97"/>
                    <a:pt x="164" y="97"/>
                  </a:cubicBezTo>
                  <a:cubicBezTo>
                    <a:pt x="164" y="97"/>
                    <a:pt x="164" y="97"/>
                    <a:pt x="164" y="97"/>
                  </a:cubicBezTo>
                  <a:cubicBezTo>
                    <a:pt x="164" y="99"/>
                    <a:pt x="162" y="101"/>
                    <a:pt x="159" y="101"/>
                  </a:cubicBezTo>
                  <a:cubicBezTo>
                    <a:pt x="159" y="101"/>
                    <a:pt x="159" y="101"/>
                    <a:pt x="159" y="101"/>
                  </a:cubicBezTo>
                  <a:cubicBezTo>
                    <a:pt x="159" y="101"/>
                    <a:pt x="159" y="101"/>
                    <a:pt x="159" y="101"/>
                  </a:cubicBezTo>
                  <a:cubicBezTo>
                    <a:pt x="159" y="101"/>
                    <a:pt x="159" y="101"/>
                    <a:pt x="159" y="101"/>
                  </a:cubicBezTo>
                  <a:cubicBezTo>
                    <a:pt x="159" y="101"/>
                    <a:pt x="159" y="101"/>
                    <a:pt x="159" y="101"/>
                  </a:cubicBezTo>
                  <a:cubicBezTo>
                    <a:pt x="159" y="101"/>
                    <a:pt x="158" y="101"/>
                    <a:pt x="158" y="100"/>
                  </a:cubicBezTo>
                  <a:cubicBezTo>
                    <a:pt x="156" y="100"/>
                    <a:pt x="154" y="98"/>
                    <a:pt x="154" y="95"/>
                  </a:cubicBezTo>
                  <a:cubicBezTo>
                    <a:pt x="154" y="95"/>
                    <a:pt x="154" y="95"/>
                    <a:pt x="154" y="95"/>
                  </a:cubicBezTo>
                  <a:cubicBezTo>
                    <a:pt x="154" y="95"/>
                    <a:pt x="154" y="94"/>
                    <a:pt x="154" y="94"/>
                  </a:cubicBezTo>
                  <a:cubicBezTo>
                    <a:pt x="154" y="94"/>
                    <a:pt x="154" y="94"/>
                    <a:pt x="154" y="94"/>
                  </a:cubicBezTo>
                  <a:cubicBezTo>
                    <a:pt x="154" y="94"/>
                    <a:pt x="154" y="94"/>
                    <a:pt x="154" y="94"/>
                  </a:cubicBezTo>
                  <a:cubicBezTo>
                    <a:pt x="155" y="92"/>
                    <a:pt x="157" y="90"/>
                    <a:pt x="159" y="90"/>
                  </a:cubicBezTo>
                  <a:cubicBezTo>
                    <a:pt x="159" y="90"/>
                    <a:pt x="159" y="90"/>
                    <a:pt x="159" y="90"/>
                  </a:cubicBezTo>
                  <a:cubicBezTo>
                    <a:pt x="159" y="90"/>
                    <a:pt x="159" y="90"/>
                    <a:pt x="159" y="90"/>
                  </a:cubicBezTo>
                  <a:moveTo>
                    <a:pt x="162" y="67"/>
                  </a:moveTo>
                  <a:cubicBezTo>
                    <a:pt x="162" y="67"/>
                    <a:pt x="162" y="67"/>
                    <a:pt x="162" y="67"/>
                  </a:cubicBezTo>
                  <a:cubicBezTo>
                    <a:pt x="162" y="67"/>
                    <a:pt x="162" y="67"/>
                    <a:pt x="162" y="67"/>
                  </a:cubicBezTo>
                  <a:cubicBezTo>
                    <a:pt x="162" y="67"/>
                    <a:pt x="162" y="67"/>
                    <a:pt x="162" y="67"/>
                  </a:cubicBezTo>
                  <a:cubicBezTo>
                    <a:pt x="162" y="67"/>
                    <a:pt x="162" y="67"/>
                    <a:pt x="162" y="67"/>
                  </a:cubicBezTo>
                  <a:cubicBezTo>
                    <a:pt x="162" y="67"/>
                    <a:pt x="162" y="67"/>
                    <a:pt x="162" y="67"/>
                  </a:cubicBezTo>
                  <a:cubicBezTo>
                    <a:pt x="162" y="67"/>
                    <a:pt x="162" y="67"/>
                    <a:pt x="162" y="67"/>
                  </a:cubicBezTo>
                  <a:cubicBezTo>
                    <a:pt x="162" y="67"/>
                    <a:pt x="162" y="67"/>
                    <a:pt x="162" y="67"/>
                  </a:cubicBezTo>
                  <a:cubicBezTo>
                    <a:pt x="162" y="67"/>
                    <a:pt x="162" y="67"/>
                    <a:pt x="162" y="67"/>
                  </a:cubicBezTo>
                  <a:cubicBezTo>
                    <a:pt x="162" y="67"/>
                    <a:pt x="162" y="67"/>
                    <a:pt x="162" y="67"/>
                  </a:cubicBezTo>
                  <a:cubicBezTo>
                    <a:pt x="165" y="67"/>
                    <a:pt x="168" y="69"/>
                    <a:pt x="168" y="72"/>
                  </a:cubicBezTo>
                  <a:cubicBezTo>
                    <a:pt x="168" y="72"/>
                    <a:pt x="168" y="72"/>
                    <a:pt x="168" y="72"/>
                  </a:cubicBezTo>
                  <a:cubicBezTo>
                    <a:pt x="168" y="72"/>
                    <a:pt x="168" y="72"/>
                    <a:pt x="168" y="72"/>
                  </a:cubicBezTo>
                  <a:cubicBezTo>
                    <a:pt x="168" y="72"/>
                    <a:pt x="168" y="72"/>
                    <a:pt x="168" y="72"/>
                  </a:cubicBezTo>
                  <a:cubicBezTo>
                    <a:pt x="168" y="72"/>
                    <a:pt x="168" y="72"/>
                    <a:pt x="168" y="72"/>
                  </a:cubicBezTo>
                  <a:cubicBezTo>
                    <a:pt x="168" y="72"/>
                    <a:pt x="168" y="72"/>
                    <a:pt x="168" y="72"/>
                  </a:cubicBezTo>
                  <a:cubicBezTo>
                    <a:pt x="168" y="75"/>
                    <a:pt x="165" y="77"/>
                    <a:pt x="162" y="77"/>
                  </a:cubicBezTo>
                  <a:cubicBezTo>
                    <a:pt x="159" y="77"/>
                    <a:pt x="157" y="75"/>
                    <a:pt x="157" y="72"/>
                  </a:cubicBezTo>
                  <a:cubicBezTo>
                    <a:pt x="157" y="72"/>
                    <a:pt x="157" y="72"/>
                    <a:pt x="157" y="72"/>
                  </a:cubicBezTo>
                  <a:cubicBezTo>
                    <a:pt x="157" y="72"/>
                    <a:pt x="157" y="72"/>
                    <a:pt x="157" y="72"/>
                  </a:cubicBezTo>
                  <a:cubicBezTo>
                    <a:pt x="157" y="72"/>
                    <a:pt x="157" y="72"/>
                    <a:pt x="157" y="72"/>
                  </a:cubicBezTo>
                  <a:cubicBezTo>
                    <a:pt x="157" y="72"/>
                    <a:pt x="157" y="72"/>
                    <a:pt x="157" y="72"/>
                  </a:cubicBezTo>
                  <a:cubicBezTo>
                    <a:pt x="157" y="69"/>
                    <a:pt x="159" y="67"/>
                    <a:pt x="162" y="67"/>
                  </a:cubicBezTo>
                  <a:cubicBezTo>
                    <a:pt x="162" y="67"/>
                    <a:pt x="162" y="67"/>
                    <a:pt x="162" y="67"/>
                  </a:cubicBezTo>
                  <a:cubicBezTo>
                    <a:pt x="162" y="67"/>
                    <a:pt x="162" y="67"/>
                    <a:pt x="162" y="67"/>
                  </a:cubicBezTo>
                  <a:moveTo>
                    <a:pt x="159" y="43"/>
                  </a:moveTo>
                  <a:cubicBezTo>
                    <a:pt x="159" y="43"/>
                    <a:pt x="159" y="43"/>
                    <a:pt x="159" y="43"/>
                  </a:cubicBezTo>
                  <a:cubicBezTo>
                    <a:pt x="159" y="43"/>
                    <a:pt x="159" y="43"/>
                    <a:pt x="159" y="43"/>
                  </a:cubicBezTo>
                  <a:cubicBezTo>
                    <a:pt x="162" y="43"/>
                    <a:pt x="164" y="45"/>
                    <a:pt x="164" y="47"/>
                  </a:cubicBezTo>
                  <a:cubicBezTo>
                    <a:pt x="164" y="47"/>
                    <a:pt x="164" y="47"/>
                    <a:pt x="164" y="47"/>
                  </a:cubicBezTo>
                  <a:cubicBezTo>
                    <a:pt x="164" y="47"/>
                    <a:pt x="164" y="47"/>
                    <a:pt x="164" y="47"/>
                  </a:cubicBezTo>
                  <a:cubicBezTo>
                    <a:pt x="164" y="47"/>
                    <a:pt x="164" y="47"/>
                    <a:pt x="164" y="47"/>
                  </a:cubicBezTo>
                  <a:cubicBezTo>
                    <a:pt x="164" y="48"/>
                    <a:pt x="165" y="48"/>
                    <a:pt x="165" y="49"/>
                  </a:cubicBezTo>
                  <a:cubicBezTo>
                    <a:pt x="165" y="49"/>
                    <a:pt x="165" y="49"/>
                    <a:pt x="165" y="49"/>
                  </a:cubicBezTo>
                  <a:cubicBezTo>
                    <a:pt x="165" y="51"/>
                    <a:pt x="163" y="53"/>
                    <a:pt x="161" y="54"/>
                  </a:cubicBezTo>
                  <a:cubicBezTo>
                    <a:pt x="161" y="54"/>
                    <a:pt x="161" y="54"/>
                    <a:pt x="161" y="54"/>
                  </a:cubicBezTo>
                  <a:cubicBezTo>
                    <a:pt x="160" y="54"/>
                    <a:pt x="160" y="54"/>
                    <a:pt x="159" y="54"/>
                  </a:cubicBezTo>
                  <a:cubicBezTo>
                    <a:pt x="159" y="54"/>
                    <a:pt x="159" y="54"/>
                    <a:pt x="159" y="54"/>
                  </a:cubicBezTo>
                  <a:cubicBezTo>
                    <a:pt x="159" y="54"/>
                    <a:pt x="159" y="54"/>
                    <a:pt x="159" y="54"/>
                  </a:cubicBezTo>
                  <a:cubicBezTo>
                    <a:pt x="159" y="54"/>
                    <a:pt x="159" y="54"/>
                    <a:pt x="159" y="54"/>
                  </a:cubicBezTo>
                  <a:cubicBezTo>
                    <a:pt x="159" y="54"/>
                    <a:pt x="159" y="54"/>
                    <a:pt x="159" y="54"/>
                  </a:cubicBezTo>
                  <a:cubicBezTo>
                    <a:pt x="157" y="54"/>
                    <a:pt x="155" y="52"/>
                    <a:pt x="154" y="50"/>
                  </a:cubicBezTo>
                  <a:cubicBezTo>
                    <a:pt x="154" y="50"/>
                    <a:pt x="154" y="50"/>
                    <a:pt x="154" y="50"/>
                  </a:cubicBezTo>
                  <a:cubicBezTo>
                    <a:pt x="154" y="50"/>
                    <a:pt x="154" y="50"/>
                    <a:pt x="154" y="50"/>
                  </a:cubicBezTo>
                  <a:cubicBezTo>
                    <a:pt x="154" y="50"/>
                    <a:pt x="154" y="49"/>
                    <a:pt x="154" y="49"/>
                  </a:cubicBezTo>
                  <a:cubicBezTo>
                    <a:pt x="154" y="49"/>
                    <a:pt x="154" y="49"/>
                    <a:pt x="154" y="49"/>
                  </a:cubicBezTo>
                  <a:cubicBezTo>
                    <a:pt x="154" y="46"/>
                    <a:pt x="156" y="44"/>
                    <a:pt x="158" y="44"/>
                  </a:cubicBezTo>
                  <a:cubicBezTo>
                    <a:pt x="158" y="44"/>
                    <a:pt x="158" y="44"/>
                    <a:pt x="158" y="44"/>
                  </a:cubicBezTo>
                  <a:cubicBezTo>
                    <a:pt x="158" y="44"/>
                    <a:pt x="158" y="44"/>
                    <a:pt x="158" y="44"/>
                  </a:cubicBezTo>
                  <a:cubicBezTo>
                    <a:pt x="158" y="43"/>
                    <a:pt x="159" y="43"/>
                    <a:pt x="159" y="43"/>
                  </a:cubicBezTo>
                  <a:cubicBezTo>
                    <a:pt x="159" y="43"/>
                    <a:pt x="159" y="43"/>
                    <a:pt x="159" y="43"/>
                  </a:cubicBezTo>
                  <a:cubicBezTo>
                    <a:pt x="159" y="43"/>
                    <a:pt x="159" y="43"/>
                    <a:pt x="159" y="43"/>
                  </a:cubicBezTo>
                  <a:moveTo>
                    <a:pt x="150" y="22"/>
                  </a:moveTo>
                  <a:cubicBezTo>
                    <a:pt x="150" y="22"/>
                    <a:pt x="150" y="22"/>
                    <a:pt x="150" y="22"/>
                  </a:cubicBezTo>
                  <a:cubicBezTo>
                    <a:pt x="150" y="22"/>
                    <a:pt x="150" y="22"/>
                    <a:pt x="150" y="22"/>
                  </a:cubicBezTo>
                  <a:cubicBezTo>
                    <a:pt x="152" y="22"/>
                    <a:pt x="154" y="22"/>
                    <a:pt x="155" y="24"/>
                  </a:cubicBezTo>
                  <a:cubicBezTo>
                    <a:pt x="155" y="24"/>
                    <a:pt x="155" y="24"/>
                    <a:pt x="155" y="24"/>
                  </a:cubicBezTo>
                  <a:cubicBezTo>
                    <a:pt x="155" y="25"/>
                    <a:pt x="155" y="26"/>
                    <a:pt x="156" y="27"/>
                  </a:cubicBezTo>
                  <a:cubicBezTo>
                    <a:pt x="156" y="27"/>
                    <a:pt x="156" y="27"/>
                    <a:pt x="156" y="27"/>
                  </a:cubicBezTo>
                  <a:cubicBezTo>
                    <a:pt x="156" y="29"/>
                    <a:pt x="155" y="30"/>
                    <a:pt x="153" y="31"/>
                  </a:cubicBezTo>
                  <a:cubicBezTo>
                    <a:pt x="153" y="31"/>
                    <a:pt x="153" y="31"/>
                    <a:pt x="153" y="31"/>
                  </a:cubicBezTo>
                  <a:cubicBezTo>
                    <a:pt x="152" y="32"/>
                    <a:pt x="151" y="32"/>
                    <a:pt x="150" y="32"/>
                  </a:cubicBezTo>
                  <a:cubicBezTo>
                    <a:pt x="150" y="32"/>
                    <a:pt x="150" y="32"/>
                    <a:pt x="150" y="32"/>
                  </a:cubicBezTo>
                  <a:cubicBezTo>
                    <a:pt x="150" y="32"/>
                    <a:pt x="150" y="32"/>
                    <a:pt x="150" y="32"/>
                  </a:cubicBezTo>
                  <a:cubicBezTo>
                    <a:pt x="150" y="32"/>
                    <a:pt x="150" y="32"/>
                    <a:pt x="150" y="32"/>
                  </a:cubicBezTo>
                  <a:cubicBezTo>
                    <a:pt x="150" y="32"/>
                    <a:pt x="150" y="32"/>
                    <a:pt x="150" y="32"/>
                  </a:cubicBezTo>
                  <a:cubicBezTo>
                    <a:pt x="148" y="32"/>
                    <a:pt x="147" y="31"/>
                    <a:pt x="146" y="30"/>
                  </a:cubicBezTo>
                  <a:cubicBezTo>
                    <a:pt x="146" y="30"/>
                    <a:pt x="146" y="30"/>
                    <a:pt x="146" y="30"/>
                  </a:cubicBezTo>
                  <a:cubicBezTo>
                    <a:pt x="146" y="30"/>
                    <a:pt x="146" y="30"/>
                    <a:pt x="146" y="29"/>
                  </a:cubicBezTo>
                  <a:cubicBezTo>
                    <a:pt x="145" y="29"/>
                    <a:pt x="145" y="28"/>
                    <a:pt x="145" y="27"/>
                  </a:cubicBezTo>
                  <a:cubicBezTo>
                    <a:pt x="145" y="27"/>
                    <a:pt x="145" y="27"/>
                    <a:pt x="145" y="27"/>
                  </a:cubicBezTo>
                  <a:cubicBezTo>
                    <a:pt x="145" y="25"/>
                    <a:pt x="146" y="23"/>
                    <a:pt x="148" y="22"/>
                  </a:cubicBezTo>
                  <a:cubicBezTo>
                    <a:pt x="148" y="22"/>
                    <a:pt x="148" y="22"/>
                    <a:pt x="148" y="22"/>
                  </a:cubicBezTo>
                  <a:cubicBezTo>
                    <a:pt x="148" y="22"/>
                    <a:pt x="148" y="22"/>
                    <a:pt x="148" y="22"/>
                  </a:cubicBezTo>
                  <a:cubicBezTo>
                    <a:pt x="149" y="22"/>
                    <a:pt x="149" y="22"/>
                    <a:pt x="150" y="22"/>
                  </a:cubicBezTo>
                  <a:cubicBezTo>
                    <a:pt x="150" y="22"/>
                    <a:pt x="150" y="22"/>
                    <a:pt x="150" y="22"/>
                  </a:cubicBezTo>
                  <a:cubicBezTo>
                    <a:pt x="150" y="22"/>
                    <a:pt x="150" y="22"/>
                    <a:pt x="150" y="22"/>
                  </a:cubicBezTo>
                  <a:moveTo>
                    <a:pt x="145" y="0"/>
                  </a:moveTo>
                  <a:cubicBezTo>
                    <a:pt x="140" y="5"/>
                    <a:pt x="140" y="5"/>
                    <a:pt x="140" y="5"/>
                  </a:cubicBezTo>
                  <a:cubicBezTo>
                    <a:pt x="142" y="7"/>
                    <a:pt x="142" y="10"/>
                    <a:pt x="140" y="12"/>
                  </a:cubicBezTo>
                  <a:cubicBezTo>
                    <a:pt x="139" y="13"/>
                    <a:pt x="137" y="13"/>
                    <a:pt x="136" y="13"/>
                  </a:cubicBezTo>
                  <a:cubicBezTo>
                    <a:pt x="135" y="13"/>
                    <a:pt x="134" y="13"/>
                    <a:pt x="133" y="12"/>
                  </a:cubicBezTo>
                  <a:cubicBezTo>
                    <a:pt x="129" y="16"/>
                    <a:pt x="129" y="16"/>
                    <a:pt x="129" y="16"/>
                  </a:cubicBezTo>
                  <a:cubicBezTo>
                    <a:pt x="131" y="19"/>
                    <a:pt x="134" y="23"/>
                    <a:pt x="137" y="26"/>
                  </a:cubicBezTo>
                  <a:cubicBezTo>
                    <a:pt x="137" y="26"/>
                    <a:pt x="137" y="26"/>
                    <a:pt x="137" y="26"/>
                  </a:cubicBezTo>
                  <a:cubicBezTo>
                    <a:pt x="137" y="26"/>
                    <a:pt x="137" y="26"/>
                    <a:pt x="137" y="26"/>
                  </a:cubicBezTo>
                  <a:cubicBezTo>
                    <a:pt x="138" y="28"/>
                    <a:pt x="139" y="30"/>
                    <a:pt x="140" y="32"/>
                  </a:cubicBezTo>
                  <a:cubicBezTo>
                    <a:pt x="141" y="32"/>
                    <a:pt x="141" y="32"/>
                    <a:pt x="141" y="32"/>
                  </a:cubicBezTo>
                  <a:cubicBezTo>
                    <a:pt x="141" y="32"/>
                    <a:pt x="141" y="32"/>
                    <a:pt x="141" y="32"/>
                  </a:cubicBezTo>
                  <a:cubicBezTo>
                    <a:pt x="147" y="44"/>
                    <a:pt x="151" y="57"/>
                    <a:pt x="151" y="72"/>
                  </a:cubicBezTo>
                  <a:cubicBezTo>
                    <a:pt x="151" y="72"/>
                    <a:pt x="151" y="72"/>
                    <a:pt x="151" y="72"/>
                  </a:cubicBezTo>
                  <a:cubicBezTo>
                    <a:pt x="151" y="72"/>
                    <a:pt x="151" y="72"/>
                    <a:pt x="151" y="72"/>
                  </a:cubicBezTo>
                  <a:cubicBezTo>
                    <a:pt x="151" y="72"/>
                    <a:pt x="151" y="72"/>
                    <a:pt x="151" y="72"/>
                  </a:cubicBezTo>
                  <a:cubicBezTo>
                    <a:pt x="151" y="82"/>
                    <a:pt x="149" y="92"/>
                    <a:pt x="146" y="101"/>
                  </a:cubicBezTo>
                  <a:cubicBezTo>
                    <a:pt x="144" y="106"/>
                    <a:pt x="142" y="110"/>
                    <a:pt x="139" y="114"/>
                  </a:cubicBezTo>
                  <a:cubicBezTo>
                    <a:pt x="139" y="114"/>
                    <a:pt x="139" y="114"/>
                    <a:pt x="139" y="114"/>
                  </a:cubicBezTo>
                  <a:cubicBezTo>
                    <a:pt x="139" y="114"/>
                    <a:pt x="139" y="114"/>
                    <a:pt x="139" y="114"/>
                  </a:cubicBezTo>
                  <a:cubicBezTo>
                    <a:pt x="139" y="114"/>
                    <a:pt x="139" y="114"/>
                    <a:pt x="139" y="114"/>
                  </a:cubicBezTo>
                  <a:cubicBezTo>
                    <a:pt x="139" y="114"/>
                    <a:pt x="139" y="114"/>
                    <a:pt x="139" y="114"/>
                  </a:cubicBezTo>
                  <a:cubicBezTo>
                    <a:pt x="139" y="114"/>
                    <a:pt x="139" y="114"/>
                    <a:pt x="139" y="114"/>
                  </a:cubicBezTo>
                  <a:cubicBezTo>
                    <a:pt x="139" y="114"/>
                    <a:pt x="139" y="114"/>
                    <a:pt x="139" y="115"/>
                  </a:cubicBezTo>
                  <a:cubicBezTo>
                    <a:pt x="139" y="115"/>
                    <a:pt x="139" y="115"/>
                    <a:pt x="139" y="115"/>
                  </a:cubicBezTo>
                  <a:cubicBezTo>
                    <a:pt x="139" y="115"/>
                    <a:pt x="139" y="115"/>
                    <a:pt x="139" y="115"/>
                  </a:cubicBezTo>
                  <a:cubicBezTo>
                    <a:pt x="139" y="115"/>
                    <a:pt x="139" y="115"/>
                    <a:pt x="139" y="115"/>
                  </a:cubicBezTo>
                  <a:cubicBezTo>
                    <a:pt x="139" y="115"/>
                    <a:pt x="139" y="115"/>
                    <a:pt x="139" y="115"/>
                  </a:cubicBezTo>
                  <a:cubicBezTo>
                    <a:pt x="139" y="115"/>
                    <a:pt x="139" y="115"/>
                    <a:pt x="139" y="115"/>
                  </a:cubicBezTo>
                  <a:cubicBezTo>
                    <a:pt x="139" y="115"/>
                    <a:pt x="139" y="115"/>
                    <a:pt x="138" y="115"/>
                  </a:cubicBezTo>
                  <a:cubicBezTo>
                    <a:pt x="138" y="115"/>
                    <a:pt x="138" y="115"/>
                    <a:pt x="138" y="115"/>
                  </a:cubicBezTo>
                  <a:cubicBezTo>
                    <a:pt x="138" y="115"/>
                    <a:pt x="138" y="115"/>
                    <a:pt x="138" y="115"/>
                  </a:cubicBezTo>
                  <a:cubicBezTo>
                    <a:pt x="138" y="115"/>
                    <a:pt x="138" y="115"/>
                    <a:pt x="138" y="115"/>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8" y="116"/>
                    <a:pt x="138" y="116"/>
                    <a:pt x="138" y="116"/>
                  </a:cubicBezTo>
                  <a:cubicBezTo>
                    <a:pt x="135" y="120"/>
                    <a:pt x="132" y="124"/>
                    <a:pt x="128" y="128"/>
                  </a:cubicBezTo>
                  <a:cubicBezTo>
                    <a:pt x="128" y="128"/>
                    <a:pt x="128" y="128"/>
                    <a:pt x="128" y="128"/>
                  </a:cubicBezTo>
                  <a:cubicBezTo>
                    <a:pt x="128" y="128"/>
                    <a:pt x="128" y="128"/>
                    <a:pt x="128" y="128"/>
                  </a:cubicBezTo>
                  <a:cubicBezTo>
                    <a:pt x="128" y="128"/>
                    <a:pt x="128" y="128"/>
                    <a:pt x="128" y="128"/>
                  </a:cubicBezTo>
                  <a:cubicBezTo>
                    <a:pt x="128" y="128"/>
                    <a:pt x="128" y="128"/>
                    <a:pt x="128" y="128"/>
                  </a:cubicBezTo>
                  <a:cubicBezTo>
                    <a:pt x="128" y="128"/>
                    <a:pt x="128" y="129"/>
                    <a:pt x="127" y="129"/>
                  </a:cubicBezTo>
                  <a:cubicBezTo>
                    <a:pt x="121" y="135"/>
                    <a:pt x="114" y="140"/>
                    <a:pt x="106" y="144"/>
                  </a:cubicBezTo>
                  <a:cubicBezTo>
                    <a:pt x="104" y="144"/>
                    <a:pt x="102" y="145"/>
                    <a:pt x="101" y="146"/>
                  </a:cubicBezTo>
                  <a:cubicBezTo>
                    <a:pt x="92" y="149"/>
                    <a:pt x="82" y="151"/>
                    <a:pt x="72" y="151"/>
                  </a:cubicBezTo>
                  <a:cubicBezTo>
                    <a:pt x="59" y="151"/>
                    <a:pt x="46" y="148"/>
                    <a:pt x="35" y="142"/>
                  </a:cubicBezTo>
                  <a:cubicBezTo>
                    <a:pt x="35" y="142"/>
                    <a:pt x="35" y="142"/>
                    <a:pt x="35" y="142"/>
                  </a:cubicBezTo>
                  <a:cubicBezTo>
                    <a:pt x="35" y="142"/>
                    <a:pt x="35" y="142"/>
                    <a:pt x="35" y="142"/>
                  </a:cubicBezTo>
                  <a:cubicBezTo>
                    <a:pt x="32" y="140"/>
                    <a:pt x="29" y="138"/>
                    <a:pt x="26" y="136"/>
                  </a:cubicBezTo>
                  <a:cubicBezTo>
                    <a:pt x="23" y="134"/>
                    <a:pt x="20" y="131"/>
                    <a:pt x="17" y="128"/>
                  </a:cubicBezTo>
                  <a:cubicBezTo>
                    <a:pt x="12" y="133"/>
                    <a:pt x="12" y="133"/>
                    <a:pt x="12" y="133"/>
                  </a:cubicBezTo>
                  <a:cubicBezTo>
                    <a:pt x="14" y="135"/>
                    <a:pt x="14" y="138"/>
                    <a:pt x="12" y="139"/>
                  </a:cubicBezTo>
                  <a:cubicBezTo>
                    <a:pt x="11" y="140"/>
                    <a:pt x="10" y="141"/>
                    <a:pt x="8" y="141"/>
                  </a:cubicBezTo>
                  <a:cubicBezTo>
                    <a:pt x="7" y="141"/>
                    <a:pt x="6" y="141"/>
                    <a:pt x="5" y="140"/>
                  </a:cubicBezTo>
                  <a:cubicBezTo>
                    <a:pt x="0" y="145"/>
                    <a:pt x="0" y="145"/>
                    <a:pt x="0" y="145"/>
                  </a:cubicBezTo>
                  <a:cubicBezTo>
                    <a:pt x="0" y="145"/>
                    <a:pt x="0" y="145"/>
                    <a:pt x="0" y="145"/>
                  </a:cubicBezTo>
                  <a:cubicBezTo>
                    <a:pt x="0" y="145"/>
                    <a:pt x="0" y="145"/>
                    <a:pt x="0" y="145"/>
                  </a:cubicBezTo>
                  <a:cubicBezTo>
                    <a:pt x="0" y="145"/>
                    <a:pt x="0" y="145"/>
                    <a:pt x="0" y="145"/>
                  </a:cubicBezTo>
                  <a:cubicBezTo>
                    <a:pt x="1" y="145"/>
                    <a:pt x="1" y="145"/>
                    <a:pt x="1" y="145"/>
                  </a:cubicBezTo>
                  <a:cubicBezTo>
                    <a:pt x="21" y="165"/>
                    <a:pt x="46" y="174"/>
                    <a:pt x="72" y="174"/>
                  </a:cubicBezTo>
                  <a:cubicBezTo>
                    <a:pt x="72" y="174"/>
                    <a:pt x="72" y="174"/>
                    <a:pt x="72" y="174"/>
                  </a:cubicBezTo>
                  <a:cubicBezTo>
                    <a:pt x="72" y="174"/>
                    <a:pt x="72" y="174"/>
                    <a:pt x="72" y="174"/>
                  </a:cubicBezTo>
                  <a:cubicBezTo>
                    <a:pt x="72" y="174"/>
                    <a:pt x="72" y="174"/>
                    <a:pt x="72" y="174"/>
                  </a:cubicBezTo>
                  <a:cubicBezTo>
                    <a:pt x="97" y="174"/>
                    <a:pt x="121" y="165"/>
                    <a:pt x="141" y="148"/>
                  </a:cubicBezTo>
                  <a:cubicBezTo>
                    <a:pt x="141" y="147"/>
                    <a:pt x="141" y="147"/>
                    <a:pt x="142" y="147"/>
                  </a:cubicBezTo>
                  <a:cubicBezTo>
                    <a:pt x="143" y="146"/>
                    <a:pt x="144" y="145"/>
                    <a:pt x="144" y="144"/>
                  </a:cubicBezTo>
                  <a:cubicBezTo>
                    <a:pt x="164" y="124"/>
                    <a:pt x="174" y="98"/>
                    <a:pt x="174" y="72"/>
                  </a:cubicBezTo>
                  <a:cubicBezTo>
                    <a:pt x="174" y="46"/>
                    <a:pt x="165" y="20"/>
                    <a:pt x="145" y="0"/>
                  </a:cubicBezTo>
                  <a:cubicBezTo>
                    <a:pt x="145" y="0"/>
                    <a:pt x="145" y="0"/>
                    <a:pt x="145" y="0"/>
                  </a:cubicBezTo>
                </a:path>
              </a:pathLst>
            </a:custGeom>
            <a:solidFill>
              <a:schemeClr val="accent5">
                <a:lumMod val="75000"/>
              </a:schemeClr>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9301" name="Freeform 93"/>
            <p:cNvSpPr>
              <a:spLocks noEditPoints="1"/>
            </p:cNvSpPr>
            <p:nvPr/>
          </p:nvSpPr>
          <p:spPr>
            <a:xfrm>
              <a:off x="3987800" y="1851026"/>
              <a:ext cx="193675" cy="193675"/>
            </a:xfrm>
            <a:custGeom>
              <a:avLst/>
              <a:gdLst/>
              <a:ahLst/>
              <a:cxnLst>
                <a:cxn ang="0">
                  <a:pos x="122661" y="192061"/>
                </a:cxn>
                <a:cxn ang="0">
                  <a:pos x="129117" y="190447"/>
                </a:cxn>
                <a:cxn ang="0">
                  <a:pos x="14526" y="187219"/>
                </a:cxn>
                <a:cxn ang="0">
                  <a:pos x="0" y="177535"/>
                </a:cxn>
                <a:cxn ang="0">
                  <a:pos x="0" y="177535"/>
                </a:cxn>
                <a:cxn ang="0">
                  <a:pos x="164624" y="164624"/>
                </a:cxn>
                <a:cxn ang="0">
                  <a:pos x="164624" y="164624"/>
                </a:cxn>
                <a:cxn ang="0">
                  <a:pos x="180763" y="145256"/>
                </a:cxn>
                <a:cxn ang="0">
                  <a:pos x="180763" y="145256"/>
                </a:cxn>
                <a:cxn ang="0">
                  <a:pos x="180763" y="145256"/>
                </a:cxn>
                <a:cxn ang="0">
                  <a:pos x="180763" y="145256"/>
                </a:cxn>
                <a:cxn ang="0">
                  <a:pos x="180763" y="145256"/>
                </a:cxn>
                <a:cxn ang="0">
                  <a:pos x="180763" y="145256"/>
                </a:cxn>
                <a:cxn ang="0">
                  <a:pos x="180763" y="143642"/>
                </a:cxn>
                <a:cxn ang="0">
                  <a:pos x="180763" y="143642"/>
                </a:cxn>
                <a:cxn ang="0">
                  <a:pos x="180763" y="143642"/>
                </a:cxn>
                <a:cxn ang="0">
                  <a:pos x="182377" y="143642"/>
                </a:cxn>
                <a:cxn ang="0">
                  <a:pos x="182377" y="143642"/>
                </a:cxn>
                <a:cxn ang="0">
                  <a:pos x="182377" y="143642"/>
                </a:cxn>
                <a:cxn ang="0">
                  <a:pos x="182377" y="143642"/>
                </a:cxn>
                <a:cxn ang="0">
                  <a:pos x="182377" y="143642"/>
                </a:cxn>
                <a:cxn ang="0">
                  <a:pos x="182377" y="143642"/>
                </a:cxn>
                <a:cxn ang="0">
                  <a:pos x="182377" y="142028"/>
                </a:cxn>
                <a:cxn ang="0">
                  <a:pos x="182377" y="142028"/>
                </a:cxn>
                <a:cxn ang="0">
                  <a:pos x="182377" y="142028"/>
                </a:cxn>
                <a:cxn ang="0">
                  <a:pos x="193675" y="121047"/>
                </a:cxn>
                <a:cxn ang="0">
                  <a:pos x="182377" y="142028"/>
                </a:cxn>
                <a:cxn ang="0">
                  <a:pos x="185605" y="9684"/>
                </a:cxn>
                <a:cxn ang="0">
                  <a:pos x="185605" y="9684"/>
                </a:cxn>
                <a:cxn ang="0">
                  <a:pos x="183991" y="9684"/>
                </a:cxn>
                <a:cxn ang="0">
                  <a:pos x="179149" y="0"/>
                </a:cxn>
                <a:cxn ang="0">
                  <a:pos x="179149" y="0"/>
                </a:cxn>
              </a:cxnLst>
              <a:rect l="0" t="0" r="0" b="0"/>
              <a:pathLst>
                <a:path w="120" h="120">
                  <a:moveTo>
                    <a:pt x="80" y="118"/>
                  </a:moveTo>
                  <a:cubicBezTo>
                    <a:pt x="78" y="118"/>
                    <a:pt x="77" y="119"/>
                    <a:pt x="76" y="119"/>
                  </a:cubicBezTo>
                  <a:cubicBezTo>
                    <a:pt x="75" y="120"/>
                    <a:pt x="75" y="120"/>
                    <a:pt x="75" y="120"/>
                  </a:cubicBezTo>
                  <a:cubicBezTo>
                    <a:pt x="76" y="119"/>
                    <a:pt x="78" y="118"/>
                    <a:pt x="80" y="118"/>
                  </a:cubicBezTo>
                  <a:moveTo>
                    <a:pt x="9" y="116"/>
                  </a:moveTo>
                  <a:cubicBezTo>
                    <a:pt x="9" y="116"/>
                    <a:pt x="9" y="116"/>
                    <a:pt x="9" y="116"/>
                  </a:cubicBezTo>
                  <a:cubicBezTo>
                    <a:pt x="9" y="116"/>
                    <a:pt x="9" y="116"/>
                    <a:pt x="9" y="116"/>
                  </a:cubicBezTo>
                  <a:moveTo>
                    <a:pt x="0" y="110"/>
                  </a:moveTo>
                  <a:cubicBezTo>
                    <a:pt x="3" y="112"/>
                    <a:pt x="6" y="114"/>
                    <a:pt x="9" y="116"/>
                  </a:cubicBezTo>
                  <a:cubicBezTo>
                    <a:pt x="6" y="114"/>
                    <a:pt x="3" y="112"/>
                    <a:pt x="0" y="110"/>
                  </a:cubicBezTo>
                  <a:moveTo>
                    <a:pt x="102" y="102"/>
                  </a:moveTo>
                  <a:cubicBezTo>
                    <a:pt x="102" y="102"/>
                    <a:pt x="102" y="102"/>
                    <a:pt x="102" y="102"/>
                  </a:cubicBezTo>
                  <a:cubicBezTo>
                    <a:pt x="102" y="102"/>
                    <a:pt x="102" y="102"/>
                    <a:pt x="102" y="102"/>
                  </a:cubicBezTo>
                  <a:cubicBezTo>
                    <a:pt x="102" y="102"/>
                    <a:pt x="102" y="102"/>
                    <a:pt x="102" y="102"/>
                  </a:cubicBezTo>
                  <a:cubicBezTo>
                    <a:pt x="102" y="102"/>
                    <a:pt x="102" y="102"/>
                    <a:pt x="102" y="102"/>
                  </a:cubicBezTo>
                  <a:moveTo>
                    <a:pt x="112" y="90"/>
                  </a:moveTo>
                  <a:cubicBezTo>
                    <a:pt x="112" y="90"/>
                    <a:pt x="112" y="90"/>
                    <a:pt x="112" y="90"/>
                  </a:cubicBezTo>
                  <a:cubicBezTo>
                    <a:pt x="112" y="90"/>
                    <a:pt x="112" y="90"/>
                    <a:pt x="112" y="90"/>
                  </a:cubicBezTo>
                  <a:moveTo>
                    <a:pt x="112" y="90"/>
                  </a:moveTo>
                  <a:cubicBezTo>
                    <a:pt x="112" y="90"/>
                    <a:pt x="112" y="90"/>
                    <a:pt x="112" y="90"/>
                  </a:cubicBezTo>
                  <a:cubicBezTo>
                    <a:pt x="112" y="90"/>
                    <a:pt x="112" y="90"/>
                    <a:pt x="112" y="90"/>
                  </a:cubicBezTo>
                  <a:moveTo>
                    <a:pt x="112" y="90"/>
                  </a:moveTo>
                  <a:cubicBezTo>
                    <a:pt x="112" y="90"/>
                    <a:pt x="112" y="90"/>
                    <a:pt x="112" y="90"/>
                  </a:cubicBezTo>
                  <a:cubicBezTo>
                    <a:pt x="112" y="90"/>
                    <a:pt x="112" y="90"/>
                    <a:pt x="112" y="90"/>
                  </a:cubicBezTo>
                  <a:moveTo>
                    <a:pt x="112" y="90"/>
                  </a:moveTo>
                  <a:cubicBezTo>
                    <a:pt x="112" y="90"/>
                    <a:pt x="112" y="90"/>
                    <a:pt x="112" y="90"/>
                  </a:cubicBezTo>
                  <a:cubicBezTo>
                    <a:pt x="112" y="90"/>
                    <a:pt x="112" y="90"/>
                    <a:pt x="112" y="90"/>
                  </a:cubicBezTo>
                  <a:moveTo>
                    <a:pt x="112" y="89"/>
                  </a:moveTo>
                  <a:cubicBezTo>
                    <a:pt x="112" y="90"/>
                    <a:pt x="112" y="90"/>
                    <a:pt x="112" y="90"/>
                  </a:cubicBezTo>
                  <a:cubicBezTo>
                    <a:pt x="112" y="90"/>
                    <a:pt x="112" y="90"/>
                    <a:pt x="112" y="89"/>
                  </a:cubicBezTo>
                  <a:moveTo>
                    <a:pt x="112" y="89"/>
                  </a:moveTo>
                  <a:cubicBezTo>
                    <a:pt x="112" y="89"/>
                    <a:pt x="112" y="89"/>
                    <a:pt x="112" y="89"/>
                  </a:cubicBezTo>
                  <a:cubicBezTo>
                    <a:pt x="112" y="89"/>
                    <a:pt x="112" y="89"/>
                    <a:pt x="112" y="89"/>
                  </a:cubicBezTo>
                  <a:moveTo>
                    <a:pt x="113" y="89"/>
                  </a:moveTo>
                  <a:cubicBezTo>
                    <a:pt x="113" y="89"/>
                    <a:pt x="113" y="89"/>
                    <a:pt x="112" y="89"/>
                  </a:cubicBezTo>
                  <a:cubicBezTo>
                    <a:pt x="113" y="89"/>
                    <a:pt x="113" y="89"/>
                    <a:pt x="113" y="89"/>
                  </a:cubicBezTo>
                  <a:moveTo>
                    <a:pt x="113" y="89"/>
                  </a:moveTo>
                  <a:cubicBezTo>
                    <a:pt x="113" y="89"/>
                    <a:pt x="113" y="89"/>
                    <a:pt x="113" y="89"/>
                  </a:cubicBezTo>
                  <a:cubicBezTo>
                    <a:pt x="113" y="89"/>
                    <a:pt x="113" y="89"/>
                    <a:pt x="113" y="89"/>
                  </a:cubicBezTo>
                  <a:moveTo>
                    <a:pt x="113" y="89"/>
                  </a:moveTo>
                  <a:cubicBezTo>
                    <a:pt x="113" y="89"/>
                    <a:pt x="113" y="89"/>
                    <a:pt x="113" y="89"/>
                  </a:cubicBezTo>
                  <a:cubicBezTo>
                    <a:pt x="113" y="89"/>
                    <a:pt x="113" y="89"/>
                    <a:pt x="113" y="89"/>
                  </a:cubicBezTo>
                  <a:moveTo>
                    <a:pt x="113" y="88"/>
                  </a:moveTo>
                  <a:cubicBezTo>
                    <a:pt x="113" y="88"/>
                    <a:pt x="113" y="88"/>
                    <a:pt x="113" y="89"/>
                  </a:cubicBezTo>
                  <a:cubicBezTo>
                    <a:pt x="113" y="88"/>
                    <a:pt x="113" y="88"/>
                    <a:pt x="113" y="88"/>
                  </a:cubicBezTo>
                  <a:moveTo>
                    <a:pt x="113" y="88"/>
                  </a:moveTo>
                  <a:cubicBezTo>
                    <a:pt x="113" y="88"/>
                    <a:pt x="113" y="88"/>
                    <a:pt x="113" y="88"/>
                  </a:cubicBezTo>
                  <a:cubicBezTo>
                    <a:pt x="113" y="88"/>
                    <a:pt x="113" y="88"/>
                    <a:pt x="113" y="88"/>
                  </a:cubicBezTo>
                  <a:moveTo>
                    <a:pt x="113" y="88"/>
                  </a:moveTo>
                  <a:cubicBezTo>
                    <a:pt x="113" y="88"/>
                    <a:pt x="113" y="88"/>
                    <a:pt x="113" y="88"/>
                  </a:cubicBezTo>
                  <a:cubicBezTo>
                    <a:pt x="113" y="88"/>
                    <a:pt x="113" y="88"/>
                    <a:pt x="113" y="88"/>
                  </a:cubicBezTo>
                  <a:moveTo>
                    <a:pt x="120" y="75"/>
                  </a:moveTo>
                  <a:cubicBezTo>
                    <a:pt x="119" y="76"/>
                    <a:pt x="119" y="76"/>
                    <a:pt x="119" y="77"/>
                  </a:cubicBezTo>
                  <a:cubicBezTo>
                    <a:pt x="117" y="81"/>
                    <a:pt x="115" y="84"/>
                    <a:pt x="113" y="88"/>
                  </a:cubicBezTo>
                  <a:cubicBezTo>
                    <a:pt x="116" y="84"/>
                    <a:pt x="118" y="80"/>
                    <a:pt x="120" y="75"/>
                  </a:cubicBezTo>
                  <a:moveTo>
                    <a:pt x="115" y="6"/>
                  </a:moveTo>
                  <a:cubicBezTo>
                    <a:pt x="115" y="6"/>
                    <a:pt x="115" y="6"/>
                    <a:pt x="115" y="6"/>
                  </a:cubicBezTo>
                  <a:cubicBezTo>
                    <a:pt x="115" y="6"/>
                    <a:pt x="115" y="6"/>
                    <a:pt x="115" y="6"/>
                  </a:cubicBezTo>
                  <a:moveTo>
                    <a:pt x="111" y="0"/>
                  </a:moveTo>
                  <a:cubicBezTo>
                    <a:pt x="112" y="2"/>
                    <a:pt x="113" y="4"/>
                    <a:pt x="114" y="6"/>
                  </a:cubicBezTo>
                  <a:cubicBezTo>
                    <a:pt x="113" y="4"/>
                    <a:pt x="112" y="2"/>
                    <a:pt x="111" y="0"/>
                  </a:cubicBezTo>
                  <a:moveTo>
                    <a:pt x="111" y="0"/>
                  </a:moveTo>
                  <a:cubicBezTo>
                    <a:pt x="111" y="0"/>
                    <a:pt x="111" y="0"/>
                    <a:pt x="111" y="0"/>
                  </a:cubicBezTo>
                  <a:cubicBezTo>
                    <a:pt x="111" y="0"/>
                    <a:pt x="111" y="0"/>
                    <a:pt x="111" y="0"/>
                  </a:cubicBezTo>
                </a:path>
              </a:pathLst>
            </a:custGeom>
            <a:solidFill>
              <a:srgbClr val="B27577"/>
            </a:solidFill>
            <a:ln w="9525">
              <a:noFill/>
            </a:ln>
          </p:spPr>
          <p:txBody>
            <a:bodyPr/>
            <a:lstStyle/>
            <a:p>
              <a:endParaRPr lang="zh-CN" altLang="en-US"/>
            </a:p>
          </p:txBody>
        </p:sp>
        <p:sp>
          <p:nvSpPr>
            <p:cNvPr id="9302" name="Freeform 94"/>
            <p:cNvSpPr>
              <a:spLocks noEditPoints="1"/>
            </p:cNvSpPr>
            <p:nvPr/>
          </p:nvSpPr>
          <p:spPr>
            <a:xfrm>
              <a:off x="3973513" y="1835151"/>
              <a:ext cx="215900" cy="217488"/>
            </a:xfrm>
            <a:custGeom>
              <a:avLst/>
              <a:gdLst/>
              <a:ahLst/>
              <a:cxnLst>
                <a:cxn ang="0">
                  <a:pos x="0" y="180434"/>
                </a:cxn>
                <a:cxn ang="0">
                  <a:pos x="0" y="180434"/>
                </a:cxn>
                <a:cxn ang="0">
                  <a:pos x="14501" y="193323"/>
                </a:cxn>
                <a:cxn ang="0">
                  <a:pos x="29001" y="202989"/>
                </a:cxn>
                <a:cxn ang="0">
                  <a:pos x="29001" y="202989"/>
                </a:cxn>
                <a:cxn ang="0">
                  <a:pos x="29001" y="202989"/>
                </a:cxn>
                <a:cxn ang="0">
                  <a:pos x="88616" y="217488"/>
                </a:cxn>
                <a:cxn ang="0">
                  <a:pos x="135340" y="209433"/>
                </a:cxn>
                <a:cxn ang="0">
                  <a:pos x="136951" y="207822"/>
                </a:cxn>
                <a:cxn ang="0">
                  <a:pos x="88616" y="217488"/>
                </a:cxn>
                <a:cxn ang="0">
                  <a:pos x="88616" y="217488"/>
                </a:cxn>
                <a:cxn ang="0">
                  <a:pos x="88616" y="217488"/>
                </a:cxn>
                <a:cxn ang="0">
                  <a:pos x="88616" y="217488"/>
                </a:cxn>
                <a:cxn ang="0">
                  <a:pos x="88616" y="217488"/>
                </a:cxn>
                <a:cxn ang="0">
                  <a:pos x="0" y="182046"/>
                </a:cxn>
                <a:cxn ang="0">
                  <a:pos x="0" y="182046"/>
                </a:cxn>
                <a:cxn ang="0">
                  <a:pos x="0" y="180434"/>
                </a:cxn>
                <a:cxn ang="0">
                  <a:pos x="215900" y="90217"/>
                </a:cxn>
                <a:cxn ang="0">
                  <a:pos x="215900" y="91828"/>
                </a:cxn>
                <a:cxn ang="0">
                  <a:pos x="206233" y="140159"/>
                </a:cxn>
                <a:cxn ang="0">
                  <a:pos x="207844" y="136937"/>
                </a:cxn>
                <a:cxn ang="0">
                  <a:pos x="215900" y="90217"/>
                </a:cxn>
                <a:cxn ang="0">
                  <a:pos x="215900" y="90217"/>
                </a:cxn>
                <a:cxn ang="0">
                  <a:pos x="180454" y="0"/>
                </a:cxn>
                <a:cxn ang="0">
                  <a:pos x="180454" y="0"/>
                </a:cxn>
                <a:cxn ang="0">
                  <a:pos x="215900" y="80551"/>
                </a:cxn>
                <a:cxn ang="0">
                  <a:pos x="215900" y="90217"/>
                </a:cxn>
                <a:cxn ang="0">
                  <a:pos x="199788" y="25776"/>
                </a:cxn>
                <a:cxn ang="0">
                  <a:pos x="199788" y="25776"/>
                </a:cxn>
                <a:cxn ang="0">
                  <a:pos x="198177" y="25776"/>
                </a:cxn>
                <a:cxn ang="0">
                  <a:pos x="193343" y="16110"/>
                </a:cxn>
                <a:cxn ang="0">
                  <a:pos x="193343" y="16110"/>
                </a:cxn>
                <a:cxn ang="0">
                  <a:pos x="193343" y="16110"/>
                </a:cxn>
                <a:cxn ang="0">
                  <a:pos x="180454" y="0"/>
                </a:cxn>
              </a:cxnLst>
              <a:rect l="0" t="0" r="0" b="0"/>
              <a:pathLst>
                <a:path w="134" h="135">
                  <a:moveTo>
                    <a:pt x="0" y="112"/>
                  </a:moveTo>
                  <a:cubicBezTo>
                    <a:pt x="0" y="112"/>
                    <a:pt x="0" y="112"/>
                    <a:pt x="0" y="112"/>
                  </a:cubicBezTo>
                  <a:cubicBezTo>
                    <a:pt x="3" y="115"/>
                    <a:pt x="6" y="118"/>
                    <a:pt x="9" y="120"/>
                  </a:cubicBezTo>
                  <a:cubicBezTo>
                    <a:pt x="12" y="122"/>
                    <a:pt x="15" y="124"/>
                    <a:pt x="18" y="126"/>
                  </a:cubicBezTo>
                  <a:cubicBezTo>
                    <a:pt x="18" y="126"/>
                    <a:pt x="18" y="126"/>
                    <a:pt x="18" y="126"/>
                  </a:cubicBezTo>
                  <a:cubicBezTo>
                    <a:pt x="18" y="126"/>
                    <a:pt x="18" y="126"/>
                    <a:pt x="18" y="126"/>
                  </a:cubicBezTo>
                  <a:cubicBezTo>
                    <a:pt x="29" y="132"/>
                    <a:pt x="42" y="135"/>
                    <a:pt x="55" y="135"/>
                  </a:cubicBezTo>
                  <a:cubicBezTo>
                    <a:pt x="65" y="135"/>
                    <a:pt x="75" y="133"/>
                    <a:pt x="84" y="130"/>
                  </a:cubicBezTo>
                  <a:cubicBezTo>
                    <a:pt x="84" y="130"/>
                    <a:pt x="84" y="130"/>
                    <a:pt x="85" y="129"/>
                  </a:cubicBezTo>
                  <a:cubicBezTo>
                    <a:pt x="75" y="133"/>
                    <a:pt x="65" y="135"/>
                    <a:pt x="55" y="135"/>
                  </a:cubicBezTo>
                  <a:cubicBezTo>
                    <a:pt x="55" y="135"/>
                    <a:pt x="55" y="135"/>
                    <a:pt x="55" y="135"/>
                  </a:cubicBezTo>
                  <a:cubicBezTo>
                    <a:pt x="55" y="135"/>
                    <a:pt x="55" y="135"/>
                    <a:pt x="55" y="135"/>
                  </a:cubicBezTo>
                  <a:cubicBezTo>
                    <a:pt x="55" y="135"/>
                    <a:pt x="55" y="135"/>
                    <a:pt x="55" y="135"/>
                  </a:cubicBezTo>
                  <a:cubicBezTo>
                    <a:pt x="55" y="135"/>
                    <a:pt x="55" y="135"/>
                    <a:pt x="55" y="135"/>
                  </a:cubicBezTo>
                  <a:cubicBezTo>
                    <a:pt x="35" y="135"/>
                    <a:pt x="16" y="128"/>
                    <a:pt x="0" y="113"/>
                  </a:cubicBezTo>
                  <a:cubicBezTo>
                    <a:pt x="0" y="113"/>
                    <a:pt x="0" y="113"/>
                    <a:pt x="0" y="113"/>
                  </a:cubicBezTo>
                  <a:cubicBezTo>
                    <a:pt x="0" y="113"/>
                    <a:pt x="0" y="113"/>
                    <a:pt x="0" y="112"/>
                  </a:cubicBezTo>
                  <a:moveTo>
                    <a:pt x="134" y="56"/>
                  </a:moveTo>
                  <a:cubicBezTo>
                    <a:pt x="134" y="56"/>
                    <a:pt x="134" y="57"/>
                    <a:pt x="134" y="57"/>
                  </a:cubicBezTo>
                  <a:cubicBezTo>
                    <a:pt x="134" y="68"/>
                    <a:pt x="132" y="78"/>
                    <a:pt x="128" y="87"/>
                  </a:cubicBezTo>
                  <a:cubicBezTo>
                    <a:pt x="128" y="86"/>
                    <a:pt x="128" y="86"/>
                    <a:pt x="129" y="85"/>
                  </a:cubicBezTo>
                  <a:cubicBezTo>
                    <a:pt x="132" y="76"/>
                    <a:pt x="134" y="66"/>
                    <a:pt x="134" y="56"/>
                  </a:cubicBezTo>
                  <a:cubicBezTo>
                    <a:pt x="134" y="56"/>
                    <a:pt x="134" y="56"/>
                    <a:pt x="134" y="56"/>
                  </a:cubicBezTo>
                  <a:moveTo>
                    <a:pt x="112" y="0"/>
                  </a:moveTo>
                  <a:cubicBezTo>
                    <a:pt x="112" y="0"/>
                    <a:pt x="112" y="0"/>
                    <a:pt x="112" y="0"/>
                  </a:cubicBezTo>
                  <a:cubicBezTo>
                    <a:pt x="125" y="14"/>
                    <a:pt x="133" y="32"/>
                    <a:pt x="134" y="50"/>
                  </a:cubicBezTo>
                  <a:cubicBezTo>
                    <a:pt x="134" y="52"/>
                    <a:pt x="134" y="54"/>
                    <a:pt x="134" y="56"/>
                  </a:cubicBezTo>
                  <a:cubicBezTo>
                    <a:pt x="134" y="41"/>
                    <a:pt x="130" y="28"/>
                    <a:pt x="124" y="16"/>
                  </a:cubicBezTo>
                  <a:cubicBezTo>
                    <a:pt x="124" y="16"/>
                    <a:pt x="124" y="16"/>
                    <a:pt x="124" y="16"/>
                  </a:cubicBezTo>
                  <a:cubicBezTo>
                    <a:pt x="124" y="16"/>
                    <a:pt x="124" y="16"/>
                    <a:pt x="123" y="16"/>
                  </a:cubicBezTo>
                  <a:cubicBezTo>
                    <a:pt x="122" y="14"/>
                    <a:pt x="121" y="12"/>
                    <a:pt x="120" y="10"/>
                  </a:cubicBezTo>
                  <a:cubicBezTo>
                    <a:pt x="120" y="10"/>
                    <a:pt x="120" y="10"/>
                    <a:pt x="120" y="10"/>
                  </a:cubicBezTo>
                  <a:cubicBezTo>
                    <a:pt x="120" y="10"/>
                    <a:pt x="120" y="10"/>
                    <a:pt x="120" y="10"/>
                  </a:cubicBezTo>
                  <a:cubicBezTo>
                    <a:pt x="117" y="7"/>
                    <a:pt x="114" y="3"/>
                    <a:pt x="112" y="0"/>
                  </a:cubicBezTo>
                </a:path>
              </a:pathLst>
            </a:custGeom>
            <a:solidFill>
              <a:srgbClr val="B27577"/>
            </a:solidFill>
            <a:ln w="9525">
              <a:noFill/>
            </a:ln>
          </p:spPr>
          <p:txBody>
            <a:bodyPr/>
            <a:lstStyle/>
            <a:p>
              <a:endParaRPr lang="zh-CN" altLang="en-US"/>
            </a:p>
          </p:txBody>
        </p:sp>
        <p:sp>
          <p:nvSpPr>
            <p:cNvPr id="1087" name="Freeform 96"/>
            <p:cNvSpPr/>
            <p:nvPr/>
          </p:nvSpPr>
          <p:spPr bwMode="auto">
            <a:xfrm>
              <a:off x="4160313" y="1817557"/>
              <a:ext cx="14259" cy="13130"/>
            </a:xfrm>
            <a:custGeom>
              <a:avLst/>
              <a:gdLst>
                <a:gd name="T0" fmla="*/ 7 w 9"/>
                <a:gd name="T1" fmla="*/ 0 h 8"/>
                <a:gd name="T2" fmla="*/ 7 w 9"/>
                <a:gd name="T3" fmla="*/ 0 h 8"/>
                <a:gd name="T4" fmla="*/ 0 w 9"/>
                <a:gd name="T5" fmla="*/ 7 h 8"/>
                <a:gd name="T6" fmla="*/ 3 w 9"/>
                <a:gd name="T7" fmla="*/ 8 h 8"/>
                <a:gd name="T8" fmla="*/ 7 w 9"/>
                <a:gd name="T9" fmla="*/ 7 h 8"/>
                <a:gd name="T10" fmla="*/ 7 w 9"/>
                <a:gd name="T11" fmla="*/ 0 h 8"/>
              </a:gdLst>
              <a:ahLst/>
              <a:cxnLst>
                <a:cxn ang="0">
                  <a:pos x="T0" y="T1"/>
                </a:cxn>
                <a:cxn ang="0">
                  <a:pos x="T2" y="T3"/>
                </a:cxn>
                <a:cxn ang="0">
                  <a:pos x="T4" y="T5"/>
                </a:cxn>
                <a:cxn ang="0">
                  <a:pos x="T6" y="T7"/>
                </a:cxn>
                <a:cxn ang="0">
                  <a:pos x="T8" y="T9"/>
                </a:cxn>
                <a:cxn ang="0">
                  <a:pos x="T10" y="T11"/>
                </a:cxn>
              </a:cxnLst>
              <a:rect l="0" t="0" r="r" b="b"/>
              <a:pathLst>
                <a:path w="9" h="8">
                  <a:moveTo>
                    <a:pt x="7" y="0"/>
                  </a:moveTo>
                  <a:cubicBezTo>
                    <a:pt x="7" y="0"/>
                    <a:pt x="7" y="0"/>
                    <a:pt x="7" y="0"/>
                  </a:cubicBezTo>
                  <a:cubicBezTo>
                    <a:pt x="0" y="7"/>
                    <a:pt x="0" y="7"/>
                    <a:pt x="0" y="7"/>
                  </a:cubicBezTo>
                  <a:cubicBezTo>
                    <a:pt x="1" y="8"/>
                    <a:pt x="2" y="8"/>
                    <a:pt x="3" y="8"/>
                  </a:cubicBezTo>
                  <a:cubicBezTo>
                    <a:pt x="4" y="8"/>
                    <a:pt x="6" y="8"/>
                    <a:pt x="7" y="7"/>
                  </a:cubicBezTo>
                  <a:cubicBezTo>
                    <a:pt x="9" y="5"/>
                    <a:pt x="9" y="2"/>
                    <a:pt x="7" y="0"/>
                  </a:cubicBezTo>
                </a:path>
              </a:pathLst>
            </a:custGeom>
            <a:solidFill>
              <a:schemeClr val="accent4"/>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088" name="Freeform 97"/>
            <p:cNvSpPr/>
            <p:nvPr/>
          </p:nvSpPr>
          <p:spPr bwMode="auto">
            <a:xfrm>
              <a:off x="3952771" y="2024350"/>
              <a:ext cx="15843" cy="13130"/>
            </a:xfrm>
            <a:custGeom>
              <a:avLst/>
              <a:gdLst>
                <a:gd name="T0" fmla="*/ 7 w 9"/>
                <a:gd name="T1" fmla="*/ 0 h 8"/>
                <a:gd name="T2" fmla="*/ 0 w 9"/>
                <a:gd name="T3" fmla="*/ 7 h 8"/>
                <a:gd name="T4" fmla="*/ 3 w 9"/>
                <a:gd name="T5" fmla="*/ 8 h 8"/>
                <a:gd name="T6" fmla="*/ 7 w 9"/>
                <a:gd name="T7" fmla="*/ 6 h 8"/>
                <a:gd name="T8" fmla="*/ 7 w 9"/>
                <a:gd name="T9" fmla="*/ 0 h 8"/>
              </a:gdLst>
              <a:ahLst/>
              <a:cxnLst>
                <a:cxn ang="0">
                  <a:pos x="T0" y="T1"/>
                </a:cxn>
                <a:cxn ang="0">
                  <a:pos x="T2" y="T3"/>
                </a:cxn>
                <a:cxn ang="0">
                  <a:pos x="T4" y="T5"/>
                </a:cxn>
                <a:cxn ang="0">
                  <a:pos x="T6" y="T7"/>
                </a:cxn>
                <a:cxn ang="0">
                  <a:pos x="T8" y="T9"/>
                </a:cxn>
              </a:cxnLst>
              <a:rect l="0" t="0" r="r" b="b"/>
              <a:pathLst>
                <a:path w="9" h="8">
                  <a:moveTo>
                    <a:pt x="7" y="0"/>
                  </a:moveTo>
                  <a:cubicBezTo>
                    <a:pt x="0" y="7"/>
                    <a:pt x="0" y="7"/>
                    <a:pt x="0" y="7"/>
                  </a:cubicBezTo>
                  <a:cubicBezTo>
                    <a:pt x="1" y="8"/>
                    <a:pt x="2" y="8"/>
                    <a:pt x="3" y="8"/>
                  </a:cubicBezTo>
                  <a:cubicBezTo>
                    <a:pt x="5" y="8"/>
                    <a:pt x="6" y="7"/>
                    <a:pt x="7" y="6"/>
                  </a:cubicBezTo>
                  <a:cubicBezTo>
                    <a:pt x="9" y="5"/>
                    <a:pt x="9" y="2"/>
                    <a:pt x="7" y="0"/>
                  </a:cubicBezTo>
                </a:path>
              </a:pathLst>
            </a:custGeom>
            <a:solidFill>
              <a:schemeClr val="accent4"/>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9305" name="Freeform 99"/>
            <p:cNvSpPr>
              <a:spLocks noEditPoints="1"/>
            </p:cNvSpPr>
            <p:nvPr/>
          </p:nvSpPr>
          <p:spPr>
            <a:xfrm>
              <a:off x="4116388" y="1993901"/>
              <a:ext cx="53975" cy="47625"/>
            </a:xfrm>
            <a:custGeom>
              <a:avLst/>
              <a:gdLst/>
              <a:ahLst/>
              <a:cxnLst>
                <a:cxn ang="0">
                  <a:pos x="35983" y="22225"/>
                </a:cxn>
                <a:cxn ang="0">
                  <a:pos x="0" y="47625"/>
                </a:cxn>
                <a:cxn ang="0">
                  <a:pos x="34348" y="23813"/>
                </a:cxn>
                <a:cxn ang="0">
                  <a:pos x="35983" y="22225"/>
                </a:cxn>
                <a:cxn ang="0">
                  <a:pos x="35983" y="22225"/>
                </a:cxn>
                <a:cxn ang="0">
                  <a:pos x="35983" y="22225"/>
                </a:cxn>
                <a:cxn ang="0">
                  <a:pos x="52339" y="3175"/>
                </a:cxn>
                <a:cxn ang="0">
                  <a:pos x="35983" y="22225"/>
                </a:cxn>
                <a:cxn ang="0">
                  <a:pos x="52339" y="3175"/>
                </a:cxn>
                <a:cxn ang="0">
                  <a:pos x="52339" y="3175"/>
                </a:cxn>
                <a:cxn ang="0">
                  <a:pos x="52339" y="3175"/>
                </a:cxn>
                <a:cxn ang="0">
                  <a:pos x="52339" y="3175"/>
                </a:cxn>
                <a:cxn ang="0">
                  <a:pos x="52339" y="3175"/>
                </a:cxn>
                <a:cxn ang="0">
                  <a:pos x="52339" y="3175"/>
                </a:cxn>
                <a:cxn ang="0">
                  <a:pos x="52339" y="3175"/>
                </a:cxn>
                <a:cxn ang="0">
                  <a:pos x="52339" y="3175"/>
                </a:cxn>
                <a:cxn ang="0">
                  <a:pos x="52339" y="3175"/>
                </a:cxn>
                <a:cxn ang="0">
                  <a:pos x="52339" y="3175"/>
                </a:cxn>
                <a:cxn ang="0">
                  <a:pos x="52339" y="3175"/>
                </a:cxn>
                <a:cxn ang="0">
                  <a:pos x="52339" y="3175"/>
                </a:cxn>
                <a:cxn ang="0">
                  <a:pos x="52339" y="3175"/>
                </a:cxn>
                <a:cxn ang="0">
                  <a:pos x="52339" y="1588"/>
                </a:cxn>
                <a:cxn ang="0">
                  <a:pos x="52339" y="1588"/>
                </a:cxn>
                <a:cxn ang="0">
                  <a:pos x="52339" y="1588"/>
                </a:cxn>
                <a:cxn ang="0">
                  <a:pos x="52339" y="1588"/>
                </a:cxn>
                <a:cxn ang="0">
                  <a:pos x="52339" y="1588"/>
                </a:cxn>
                <a:cxn ang="0">
                  <a:pos x="52339" y="1588"/>
                </a:cxn>
                <a:cxn ang="0">
                  <a:pos x="53975" y="1588"/>
                </a:cxn>
                <a:cxn ang="0">
                  <a:pos x="53975" y="1588"/>
                </a:cxn>
                <a:cxn ang="0">
                  <a:pos x="53975" y="1588"/>
                </a:cxn>
                <a:cxn ang="0">
                  <a:pos x="53975" y="1588"/>
                </a:cxn>
                <a:cxn ang="0">
                  <a:pos x="53975" y="1588"/>
                </a:cxn>
                <a:cxn ang="0">
                  <a:pos x="53975" y="1588"/>
                </a:cxn>
                <a:cxn ang="0">
                  <a:pos x="53975" y="1588"/>
                </a:cxn>
                <a:cxn ang="0">
                  <a:pos x="53975" y="1588"/>
                </a:cxn>
                <a:cxn ang="0">
                  <a:pos x="53975" y="1588"/>
                </a:cxn>
                <a:cxn ang="0">
                  <a:pos x="53975" y="0"/>
                </a:cxn>
                <a:cxn ang="0">
                  <a:pos x="53975" y="0"/>
                </a:cxn>
                <a:cxn ang="0">
                  <a:pos x="53975" y="0"/>
                </a:cxn>
                <a:cxn ang="0">
                  <a:pos x="53975" y="0"/>
                </a:cxn>
                <a:cxn ang="0">
                  <a:pos x="53975" y="0"/>
                </a:cxn>
                <a:cxn ang="0">
                  <a:pos x="53975" y="0"/>
                </a:cxn>
                <a:cxn ang="0">
                  <a:pos x="53975" y="0"/>
                </a:cxn>
                <a:cxn ang="0">
                  <a:pos x="53975" y="0"/>
                </a:cxn>
                <a:cxn ang="0">
                  <a:pos x="53975" y="0"/>
                </a:cxn>
              </a:cxnLst>
              <a:rect l="0" t="0" r="0" b="0"/>
              <a:pathLst>
                <a:path w="33" h="30">
                  <a:moveTo>
                    <a:pt x="22" y="14"/>
                  </a:moveTo>
                  <a:cubicBezTo>
                    <a:pt x="15" y="21"/>
                    <a:pt x="8" y="26"/>
                    <a:pt x="0" y="30"/>
                  </a:cubicBezTo>
                  <a:cubicBezTo>
                    <a:pt x="8" y="26"/>
                    <a:pt x="15" y="21"/>
                    <a:pt x="21" y="15"/>
                  </a:cubicBezTo>
                  <a:cubicBezTo>
                    <a:pt x="22" y="15"/>
                    <a:pt x="22" y="14"/>
                    <a:pt x="22" y="14"/>
                  </a:cubicBezTo>
                  <a:cubicBezTo>
                    <a:pt x="22" y="14"/>
                    <a:pt x="22" y="14"/>
                    <a:pt x="22" y="14"/>
                  </a:cubicBezTo>
                  <a:cubicBezTo>
                    <a:pt x="22" y="14"/>
                    <a:pt x="22" y="14"/>
                    <a:pt x="22" y="14"/>
                  </a:cubicBezTo>
                  <a:moveTo>
                    <a:pt x="32" y="2"/>
                  </a:moveTo>
                  <a:cubicBezTo>
                    <a:pt x="29" y="6"/>
                    <a:pt x="26" y="10"/>
                    <a:pt x="22" y="14"/>
                  </a:cubicBezTo>
                  <a:cubicBezTo>
                    <a:pt x="26" y="10"/>
                    <a:pt x="29" y="6"/>
                    <a:pt x="32" y="2"/>
                  </a:cubicBezTo>
                  <a:moveTo>
                    <a:pt x="32" y="2"/>
                  </a:moveTo>
                  <a:cubicBezTo>
                    <a:pt x="32" y="2"/>
                    <a:pt x="32" y="2"/>
                    <a:pt x="32" y="2"/>
                  </a:cubicBezTo>
                  <a:cubicBezTo>
                    <a:pt x="32" y="2"/>
                    <a:pt x="32" y="2"/>
                    <a:pt x="32" y="2"/>
                  </a:cubicBezTo>
                  <a:moveTo>
                    <a:pt x="32" y="2"/>
                  </a:moveTo>
                  <a:cubicBezTo>
                    <a:pt x="32" y="2"/>
                    <a:pt x="32" y="2"/>
                    <a:pt x="32" y="2"/>
                  </a:cubicBezTo>
                  <a:cubicBezTo>
                    <a:pt x="32" y="2"/>
                    <a:pt x="32" y="2"/>
                    <a:pt x="32" y="2"/>
                  </a:cubicBezTo>
                  <a:moveTo>
                    <a:pt x="32" y="2"/>
                  </a:moveTo>
                  <a:cubicBezTo>
                    <a:pt x="32" y="2"/>
                    <a:pt x="32" y="2"/>
                    <a:pt x="32" y="2"/>
                  </a:cubicBezTo>
                  <a:cubicBezTo>
                    <a:pt x="32" y="2"/>
                    <a:pt x="32" y="2"/>
                    <a:pt x="32" y="2"/>
                  </a:cubicBezTo>
                  <a:moveTo>
                    <a:pt x="32" y="2"/>
                  </a:moveTo>
                  <a:cubicBezTo>
                    <a:pt x="32" y="2"/>
                    <a:pt x="32" y="2"/>
                    <a:pt x="32" y="2"/>
                  </a:cubicBezTo>
                  <a:cubicBezTo>
                    <a:pt x="32" y="2"/>
                    <a:pt x="32" y="2"/>
                    <a:pt x="32" y="2"/>
                  </a:cubicBezTo>
                  <a:moveTo>
                    <a:pt x="32" y="1"/>
                  </a:moveTo>
                  <a:cubicBezTo>
                    <a:pt x="32" y="1"/>
                    <a:pt x="32" y="1"/>
                    <a:pt x="32" y="1"/>
                  </a:cubicBezTo>
                  <a:cubicBezTo>
                    <a:pt x="32" y="1"/>
                    <a:pt x="32" y="1"/>
                    <a:pt x="32" y="1"/>
                  </a:cubicBezTo>
                  <a:moveTo>
                    <a:pt x="32" y="1"/>
                  </a:moveTo>
                  <a:cubicBezTo>
                    <a:pt x="32" y="1"/>
                    <a:pt x="32" y="1"/>
                    <a:pt x="32" y="1"/>
                  </a:cubicBezTo>
                  <a:cubicBezTo>
                    <a:pt x="32" y="1"/>
                    <a:pt x="32" y="1"/>
                    <a:pt x="32" y="1"/>
                  </a:cubicBezTo>
                  <a:moveTo>
                    <a:pt x="33" y="1"/>
                  </a:moveTo>
                  <a:cubicBezTo>
                    <a:pt x="33" y="1"/>
                    <a:pt x="33" y="1"/>
                    <a:pt x="33" y="1"/>
                  </a:cubicBezTo>
                  <a:cubicBezTo>
                    <a:pt x="33" y="1"/>
                    <a:pt x="33" y="1"/>
                    <a:pt x="33" y="1"/>
                  </a:cubicBezTo>
                  <a:moveTo>
                    <a:pt x="33" y="1"/>
                  </a:moveTo>
                  <a:cubicBezTo>
                    <a:pt x="33" y="1"/>
                    <a:pt x="33" y="1"/>
                    <a:pt x="33" y="1"/>
                  </a:cubicBezTo>
                  <a:cubicBezTo>
                    <a:pt x="33" y="1"/>
                    <a:pt x="33" y="1"/>
                    <a:pt x="33" y="1"/>
                  </a:cubicBezTo>
                  <a:moveTo>
                    <a:pt x="33" y="1"/>
                  </a:moveTo>
                  <a:cubicBezTo>
                    <a:pt x="33" y="1"/>
                    <a:pt x="33" y="1"/>
                    <a:pt x="33" y="1"/>
                  </a:cubicBezTo>
                  <a:cubicBezTo>
                    <a:pt x="33" y="1"/>
                    <a:pt x="33" y="1"/>
                    <a:pt x="33" y="1"/>
                  </a:cubicBezTo>
                  <a:moveTo>
                    <a:pt x="33" y="0"/>
                  </a:moveTo>
                  <a:cubicBezTo>
                    <a:pt x="33" y="0"/>
                    <a:pt x="33" y="0"/>
                    <a:pt x="33" y="0"/>
                  </a:cubicBezTo>
                  <a:cubicBezTo>
                    <a:pt x="33" y="0"/>
                    <a:pt x="33" y="0"/>
                    <a:pt x="33" y="0"/>
                  </a:cubicBezTo>
                  <a:moveTo>
                    <a:pt x="33" y="0"/>
                  </a:moveTo>
                  <a:cubicBezTo>
                    <a:pt x="33" y="0"/>
                    <a:pt x="33" y="0"/>
                    <a:pt x="33" y="0"/>
                  </a:cubicBezTo>
                  <a:cubicBezTo>
                    <a:pt x="33" y="0"/>
                    <a:pt x="33" y="0"/>
                    <a:pt x="33" y="0"/>
                  </a:cubicBezTo>
                  <a:moveTo>
                    <a:pt x="33" y="0"/>
                  </a:moveTo>
                  <a:cubicBezTo>
                    <a:pt x="33" y="0"/>
                    <a:pt x="33" y="0"/>
                    <a:pt x="33" y="0"/>
                  </a:cubicBezTo>
                  <a:cubicBezTo>
                    <a:pt x="33" y="0"/>
                    <a:pt x="33" y="0"/>
                    <a:pt x="33" y="0"/>
                  </a:cubicBezTo>
                </a:path>
              </a:pathLst>
            </a:custGeom>
            <a:solidFill>
              <a:srgbClr val="AC2328"/>
            </a:solidFill>
            <a:ln w="9525">
              <a:noFill/>
            </a:ln>
          </p:spPr>
          <p:txBody>
            <a:bodyPr/>
            <a:lstStyle/>
            <a:p>
              <a:endParaRPr lang="zh-CN" altLang="en-US"/>
            </a:p>
          </p:txBody>
        </p:sp>
        <p:sp>
          <p:nvSpPr>
            <p:cNvPr id="9306" name="Freeform 100"/>
            <p:cNvSpPr/>
            <p:nvPr/>
          </p:nvSpPr>
          <p:spPr>
            <a:xfrm>
              <a:off x="4110038" y="1976438"/>
              <a:ext cx="69850" cy="66675"/>
            </a:xfrm>
            <a:custGeom>
              <a:avLst/>
              <a:gdLst/>
              <a:ahLst/>
              <a:cxnLst>
                <a:cxn ang="0">
                  <a:pos x="69850" y="0"/>
                </a:cxn>
                <a:cxn ang="0">
                  <a:pos x="0" y="66675"/>
                </a:cxn>
                <a:cxn ang="0">
                  <a:pos x="6498" y="65088"/>
                </a:cxn>
                <a:cxn ang="0">
                  <a:pos x="42235" y="39688"/>
                </a:cxn>
                <a:cxn ang="0">
                  <a:pos x="42235" y="39688"/>
                </a:cxn>
                <a:cxn ang="0">
                  <a:pos x="42235" y="39688"/>
                </a:cxn>
                <a:cxn ang="0">
                  <a:pos x="58479" y="20638"/>
                </a:cxn>
                <a:cxn ang="0">
                  <a:pos x="58479" y="20638"/>
                </a:cxn>
                <a:cxn ang="0">
                  <a:pos x="58479" y="20638"/>
                </a:cxn>
                <a:cxn ang="0">
                  <a:pos x="58479" y="20638"/>
                </a:cxn>
                <a:cxn ang="0">
                  <a:pos x="58479" y="20638"/>
                </a:cxn>
                <a:cxn ang="0">
                  <a:pos x="58479" y="20638"/>
                </a:cxn>
                <a:cxn ang="0">
                  <a:pos x="58479" y="20638"/>
                </a:cxn>
                <a:cxn ang="0">
                  <a:pos x="58479" y="20638"/>
                </a:cxn>
                <a:cxn ang="0">
                  <a:pos x="58479" y="20638"/>
                </a:cxn>
                <a:cxn ang="0">
                  <a:pos x="58479" y="19050"/>
                </a:cxn>
                <a:cxn ang="0">
                  <a:pos x="58479" y="19050"/>
                </a:cxn>
                <a:cxn ang="0">
                  <a:pos x="58479" y="19050"/>
                </a:cxn>
                <a:cxn ang="0">
                  <a:pos x="58479" y="19050"/>
                </a:cxn>
                <a:cxn ang="0">
                  <a:pos x="60103" y="19050"/>
                </a:cxn>
                <a:cxn ang="0">
                  <a:pos x="60103" y="19050"/>
                </a:cxn>
                <a:cxn ang="0">
                  <a:pos x="60103" y="19050"/>
                </a:cxn>
                <a:cxn ang="0">
                  <a:pos x="60103" y="19050"/>
                </a:cxn>
                <a:cxn ang="0">
                  <a:pos x="60103" y="19050"/>
                </a:cxn>
                <a:cxn ang="0">
                  <a:pos x="60103" y="19050"/>
                </a:cxn>
                <a:cxn ang="0">
                  <a:pos x="60103" y="17463"/>
                </a:cxn>
                <a:cxn ang="0">
                  <a:pos x="60103" y="17463"/>
                </a:cxn>
                <a:cxn ang="0">
                  <a:pos x="60103" y="17463"/>
                </a:cxn>
                <a:cxn ang="0">
                  <a:pos x="60103" y="17463"/>
                </a:cxn>
                <a:cxn ang="0">
                  <a:pos x="60103" y="17463"/>
                </a:cxn>
                <a:cxn ang="0">
                  <a:pos x="60103" y="17463"/>
                </a:cxn>
                <a:cxn ang="0">
                  <a:pos x="69850" y="0"/>
                </a:cxn>
              </a:cxnLst>
              <a:rect l="0" t="0" r="0" b="0"/>
              <a:pathLst>
                <a:path w="43" h="42">
                  <a:moveTo>
                    <a:pt x="43" y="0"/>
                  </a:moveTo>
                  <a:cubicBezTo>
                    <a:pt x="35" y="19"/>
                    <a:pt x="19" y="35"/>
                    <a:pt x="0" y="42"/>
                  </a:cubicBezTo>
                  <a:cubicBezTo>
                    <a:pt x="1" y="42"/>
                    <a:pt x="2" y="41"/>
                    <a:pt x="4" y="41"/>
                  </a:cubicBezTo>
                  <a:cubicBezTo>
                    <a:pt x="12" y="37"/>
                    <a:pt x="19" y="32"/>
                    <a:pt x="26" y="25"/>
                  </a:cubicBezTo>
                  <a:cubicBezTo>
                    <a:pt x="26" y="25"/>
                    <a:pt x="26" y="25"/>
                    <a:pt x="26" y="25"/>
                  </a:cubicBezTo>
                  <a:cubicBezTo>
                    <a:pt x="26" y="25"/>
                    <a:pt x="26" y="25"/>
                    <a:pt x="26" y="25"/>
                  </a:cubicBezTo>
                  <a:cubicBezTo>
                    <a:pt x="30" y="21"/>
                    <a:pt x="33" y="17"/>
                    <a:pt x="36" y="13"/>
                  </a:cubicBezTo>
                  <a:cubicBezTo>
                    <a:pt x="36" y="13"/>
                    <a:pt x="36" y="13"/>
                    <a:pt x="36" y="13"/>
                  </a:cubicBezTo>
                  <a:cubicBezTo>
                    <a:pt x="36" y="13"/>
                    <a:pt x="36" y="13"/>
                    <a:pt x="36" y="13"/>
                  </a:cubicBezTo>
                  <a:cubicBezTo>
                    <a:pt x="36" y="13"/>
                    <a:pt x="36" y="13"/>
                    <a:pt x="36" y="13"/>
                  </a:cubicBezTo>
                  <a:cubicBezTo>
                    <a:pt x="36" y="13"/>
                    <a:pt x="36" y="13"/>
                    <a:pt x="36" y="13"/>
                  </a:cubicBezTo>
                  <a:cubicBezTo>
                    <a:pt x="36" y="13"/>
                    <a:pt x="36" y="13"/>
                    <a:pt x="36" y="13"/>
                  </a:cubicBezTo>
                  <a:cubicBezTo>
                    <a:pt x="36" y="13"/>
                    <a:pt x="36" y="13"/>
                    <a:pt x="36" y="13"/>
                  </a:cubicBezTo>
                  <a:cubicBezTo>
                    <a:pt x="36" y="13"/>
                    <a:pt x="36" y="13"/>
                    <a:pt x="36" y="13"/>
                  </a:cubicBezTo>
                  <a:cubicBezTo>
                    <a:pt x="36" y="13"/>
                    <a:pt x="36" y="13"/>
                    <a:pt x="36" y="13"/>
                  </a:cubicBezTo>
                  <a:cubicBezTo>
                    <a:pt x="36" y="13"/>
                    <a:pt x="36" y="13"/>
                    <a:pt x="36" y="12"/>
                  </a:cubicBezTo>
                  <a:cubicBezTo>
                    <a:pt x="36" y="12"/>
                    <a:pt x="36" y="12"/>
                    <a:pt x="36" y="12"/>
                  </a:cubicBezTo>
                  <a:cubicBezTo>
                    <a:pt x="36" y="12"/>
                    <a:pt x="36" y="12"/>
                    <a:pt x="36" y="12"/>
                  </a:cubicBezTo>
                  <a:cubicBezTo>
                    <a:pt x="36" y="12"/>
                    <a:pt x="36" y="12"/>
                    <a:pt x="36" y="12"/>
                  </a:cubicBezTo>
                  <a:cubicBezTo>
                    <a:pt x="37" y="12"/>
                    <a:pt x="37" y="12"/>
                    <a:pt x="37" y="12"/>
                  </a:cubicBezTo>
                  <a:cubicBezTo>
                    <a:pt x="37" y="12"/>
                    <a:pt x="37" y="12"/>
                    <a:pt x="37" y="12"/>
                  </a:cubicBezTo>
                  <a:cubicBezTo>
                    <a:pt x="37" y="12"/>
                    <a:pt x="37" y="12"/>
                    <a:pt x="37" y="12"/>
                  </a:cubicBezTo>
                  <a:cubicBezTo>
                    <a:pt x="37" y="12"/>
                    <a:pt x="37" y="12"/>
                    <a:pt x="37" y="12"/>
                  </a:cubicBezTo>
                  <a:cubicBezTo>
                    <a:pt x="37" y="12"/>
                    <a:pt x="37" y="12"/>
                    <a:pt x="37" y="12"/>
                  </a:cubicBezTo>
                  <a:cubicBezTo>
                    <a:pt x="37" y="12"/>
                    <a:pt x="37" y="12"/>
                    <a:pt x="37" y="12"/>
                  </a:cubicBezTo>
                  <a:cubicBezTo>
                    <a:pt x="37" y="11"/>
                    <a:pt x="37" y="11"/>
                    <a:pt x="37" y="11"/>
                  </a:cubicBezTo>
                  <a:cubicBezTo>
                    <a:pt x="37" y="11"/>
                    <a:pt x="37" y="11"/>
                    <a:pt x="37" y="11"/>
                  </a:cubicBezTo>
                  <a:cubicBezTo>
                    <a:pt x="37" y="11"/>
                    <a:pt x="37" y="11"/>
                    <a:pt x="37" y="11"/>
                  </a:cubicBezTo>
                  <a:cubicBezTo>
                    <a:pt x="37" y="11"/>
                    <a:pt x="37" y="11"/>
                    <a:pt x="37" y="11"/>
                  </a:cubicBezTo>
                  <a:cubicBezTo>
                    <a:pt x="37" y="11"/>
                    <a:pt x="37" y="11"/>
                    <a:pt x="37" y="11"/>
                  </a:cubicBezTo>
                  <a:cubicBezTo>
                    <a:pt x="37" y="11"/>
                    <a:pt x="37" y="11"/>
                    <a:pt x="37" y="11"/>
                  </a:cubicBezTo>
                  <a:cubicBezTo>
                    <a:pt x="39" y="7"/>
                    <a:pt x="41" y="4"/>
                    <a:pt x="43" y="0"/>
                  </a:cubicBezTo>
                </a:path>
              </a:pathLst>
            </a:custGeom>
            <a:solidFill>
              <a:srgbClr val="B6B6B6"/>
            </a:solidFill>
            <a:ln w="9525">
              <a:noFill/>
            </a:ln>
          </p:spPr>
          <p:txBody>
            <a:bodyPr/>
            <a:lstStyle/>
            <a:p>
              <a:endParaRPr lang="zh-CN" altLang="en-US"/>
            </a:p>
          </p:txBody>
        </p:sp>
        <p:sp>
          <p:nvSpPr>
            <p:cNvPr id="1093" name="Freeform 104"/>
            <p:cNvSpPr>
              <a:spLocks noEditPoints="1"/>
            </p:cNvSpPr>
            <p:nvPr/>
          </p:nvSpPr>
          <p:spPr bwMode="auto">
            <a:xfrm>
              <a:off x="3981288" y="2042404"/>
              <a:ext cx="14258" cy="16412"/>
            </a:xfrm>
            <a:custGeom>
              <a:avLst/>
              <a:gdLst>
                <a:gd name="T0" fmla="*/ 5 w 9"/>
                <a:gd name="T1" fmla="*/ 10 h 10"/>
                <a:gd name="T2" fmla="*/ 5 w 9"/>
                <a:gd name="T3" fmla="*/ 10 h 10"/>
                <a:gd name="T4" fmla="*/ 5 w 9"/>
                <a:gd name="T5" fmla="*/ 10 h 10"/>
                <a:gd name="T6" fmla="*/ 5 w 9"/>
                <a:gd name="T7" fmla="*/ 10 h 10"/>
                <a:gd name="T8" fmla="*/ 2 w 9"/>
                <a:gd name="T9" fmla="*/ 10 h 10"/>
                <a:gd name="T10" fmla="*/ 2 w 9"/>
                <a:gd name="T11" fmla="*/ 10 h 10"/>
                <a:gd name="T12" fmla="*/ 2 w 9"/>
                <a:gd name="T13" fmla="*/ 10 h 10"/>
                <a:gd name="T14" fmla="*/ 9 w 9"/>
                <a:gd name="T15" fmla="*/ 8 h 10"/>
                <a:gd name="T16" fmla="*/ 5 w 9"/>
                <a:gd name="T17" fmla="*/ 10 h 10"/>
                <a:gd name="T18" fmla="*/ 9 w 9"/>
                <a:gd name="T19" fmla="*/ 8 h 10"/>
                <a:gd name="T20" fmla="*/ 9 w 9"/>
                <a:gd name="T21" fmla="*/ 8 h 10"/>
                <a:gd name="T22" fmla="*/ 9 w 9"/>
                <a:gd name="T23" fmla="*/ 8 h 10"/>
                <a:gd name="T24" fmla="*/ 9 w 9"/>
                <a:gd name="T25" fmla="*/ 8 h 10"/>
                <a:gd name="T26" fmla="*/ 9 w 9"/>
                <a:gd name="T27" fmla="*/ 8 h 10"/>
                <a:gd name="T28" fmla="*/ 9 w 9"/>
                <a:gd name="T29" fmla="*/ 8 h 10"/>
                <a:gd name="T30" fmla="*/ 9 w 9"/>
                <a:gd name="T31" fmla="*/ 8 h 10"/>
                <a:gd name="T32" fmla="*/ 7 w 9"/>
                <a:gd name="T33" fmla="*/ 0 h 10"/>
                <a:gd name="T34" fmla="*/ 7 w 9"/>
                <a:gd name="T35" fmla="*/ 0 h 10"/>
                <a:gd name="T36" fmla="*/ 7 w 9"/>
                <a:gd name="T37" fmla="*/ 0 h 10"/>
                <a:gd name="T38" fmla="*/ 7 w 9"/>
                <a:gd name="T39" fmla="*/ 0 h 10"/>
                <a:gd name="T40" fmla="*/ 7 w 9"/>
                <a:gd name="T41" fmla="*/ 0 h 10"/>
                <a:gd name="T42" fmla="*/ 5 w 9"/>
                <a:gd name="T43" fmla="*/ 0 h 10"/>
                <a:gd name="T44" fmla="*/ 5 w 9"/>
                <a:gd name="T45" fmla="*/ 0 h 10"/>
                <a:gd name="T46" fmla="*/ 0 w 9"/>
                <a:gd name="T47" fmla="*/ 2 h 10"/>
                <a:gd name="T48" fmla="*/ 0 w 9"/>
                <a:gd name="T49" fmla="*/ 5 h 10"/>
                <a:gd name="T50" fmla="*/ 0 w 9"/>
                <a:gd name="T51" fmla="*/ 5 h 10"/>
                <a:gd name="T52" fmla="*/ 0 w 9"/>
                <a:gd name="T53" fmla="*/ 2 h 10"/>
                <a:gd name="T54" fmla="*/ 5 w 9"/>
                <a:gd name="T55" fmla="*/ 0 h 10"/>
                <a:gd name="T56" fmla="*/ 5 w 9"/>
                <a:gd name="T57" fmla="*/ 0 h 10"/>
                <a:gd name="T58" fmla="*/ 5 w 9"/>
                <a:gd name="T59" fmla="*/ 0 h 10"/>
                <a:gd name="T60" fmla="*/ 5 w 9"/>
                <a:gd name="T61" fmla="*/ 0 h 10"/>
                <a:gd name="T62" fmla="*/ 5 w 9"/>
                <a:gd name="T63" fmla="*/ 0 h 10"/>
                <a:gd name="T64" fmla="*/ 5 w 9"/>
                <a:gd name="T65" fmla="*/ 0 h 10"/>
                <a:gd name="T66" fmla="*/ 5 w 9"/>
                <a:gd name="T6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 h="10">
                  <a:moveTo>
                    <a:pt x="5" y="10"/>
                  </a:moveTo>
                  <a:cubicBezTo>
                    <a:pt x="5" y="10"/>
                    <a:pt x="5" y="10"/>
                    <a:pt x="5" y="10"/>
                  </a:cubicBezTo>
                  <a:cubicBezTo>
                    <a:pt x="5" y="10"/>
                    <a:pt x="5" y="10"/>
                    <a:pt x="5" y="10"/>
                  </a:cubicBezTo>
                  <a:cubicBezTo>
                    <a:pt x="5" y="10"/>
                    <a:pt x="5" y="10"/>
                    <a:pt x="5" y="10"/>
                  </a:cubicBezTo>
                  <a:moveTo>
                    <a:pt x="2" y="10"/>
                  </a:moveTo>
                  <a:cubicBezTo>
                    <a:pt x="2" y="10"/>
                    <a:pt x="2" y="10"/>
                    <a:pt x="2" y="10"/>
                  </a:cubicBezTo>
                  <a:cubicBezTo>
                    <a:pt x="2" y="10"/>
                    <a:pt x="2" y="10"/>
                    <a:pt x="2" y="10"/>
                  </a:cubicBezTo>
                  <a:moveTo>
                    <a:pt x="9" y="8"/>
                  </a:moveTo>
                  <a:cubicBezTo>
                    <a:pt x="8" y="9"/>
                    <a:pt x="7" y="10"/>
                    <a:pt x="5" y="10"/>
                  </a:cubicBezTo>
                  <a:cubicBezTo>
                    <a:pt x="7" y="10"/>
                    <a:pt x="8" y="9"/>
                    <a:pt x="9" y="8"/>
                  </a:cubicBezTo>
                  <a:moveTo>
                    <a:pt x="9" y="8"/>
                  </a:moveTo>
                  <a:cubicBezTo>
                    <a:pt x="9" y="8"/>
                    <a:pt x="9" y="8"/>
                    <a:pt x="9" y="8"/>
                  </a:cubicBezTo>
                  <a:cubicBezTo>
                    <a:pt x="9" y="8"/>
                    <a:pt x="9" y="8"/>
                    <a:pt x="9" y="8"/>
                  </a:cubicBezTo>
                  <a:moveTo>
                    <a:pt x="9" y="8"/>
                  </a:moveTo>
                  <a:cubicBezTo>
                    <a:pt x="9" y="8"/>
                    <a:pt x="9" y="8"/>
                    <a:pt x="9" y="8"/>
                  </a:cubicBezTo>
                  <a:cubicBezTo>
                    <a:pt x="9" y="8"/>
                    <a:pt x="9" y="8"/>
                    <a:pt x="9" y="8"/>
                  </a:cubicBezTo>
                  <a:moveTo>
                    <a:pt x="7" y="0"/>
                  </a:moveTo>
                  <a:cubicBezTo>
                    <a:pt x="7" y="0"/>
                    <a:pt x="7" y="0"/>
                    <a:pt x="7" y="0"/>
                  </a:cubicBezTo>
                  <a:cubicBezTo>
                    <a:pt x="7" y="0"/>
                    <a:pt x="7" y="0"/>
                    <a:pt x="7" y="0"/>
                  </a:cubicBezTo>
                  <a:cubicBezTo>
                    <a:pt x="7" y="0"/>
                    <a:pt x="7" y="0"/>
                    <a:pt x="7" y="0"/>
                  </a:cubicBezTo>
                  <a:cubicBezTo>
                    <a:pt x="7" y="0"/>
                    <a:pt x="7" y="0"/>
                    <a:pt x="7" y="0"/>
                  </a:cubicBezTo>
                  <a:moveTo>
                    <a:pt x="5" y="0"/>
                  </a:moveTo>
                  <a:cubicBezTo>
                    <a:pt x="5" y="0"/>
                    <a:pt x="5" y="0"/>
                    <a:pt x="5" y="0"/>
                  </a:cubicBezTo>
                  <a:cubicBezTo>
                    <a:pt x="3" y="0"/>
                    <a:pt x="1" y="1"/>
                    <a:pt x="0" y="2"/>
                  </a:cubicBezTo>
                  <a:cubicBezTo>
                    <a:pt x="0" y="3"/>
                    <a:pt x="0" y="4"/>
                    <a:pt x="0" y="5"/>
                  </a:cubicBezTo>
                  <a:cubicBezTo>
                    <a:pt x="0" y="5"/>
                    <a:pt x="0" y="5"/>
                    <a:pt x="0" y="5"/>
                  </a:cubicBezTo>
                  <a:cubicBezTo>
                    <a:pt x="0" y="4"/>
                    <a:pt x="0" y="3"/>
                    <a:pt x="0" y="2"/>
                  </a:cubicBezTo>
                  <a:cubicBezTo>
                    <a:pt x="1" y="1"/>
                    <a:pt x="3" y="0"/>
                    <a:pt x="5" y="0"/>
                  </a:cubicBezTo>
                  <a:moveTo>
                    <a:pt x="5" y="0"/>
                  </a:moveTo>
                  <a:cubicBezTo>
                    <a:pt x="5" y="0"/>
                    <a:pt x="5" y="0"/>
                    <a:pt x="5" y="0"/>
                  </a:cubicBezTo>
                  <a:cubicBezTo>
                    <a:pt x="5" y="0"/>
                    <a:pt x="5" y="0"/>
                    <a:pt x="5" y="0"/>
                  </a:cubicBezTo>
                  <a:cubicBezTo>
                    <a:pt x="5" y="0"/>
                    <a:pt x="5" y="0"/>
                    <a:pt x="5" y="0"/>
                  </a:cubicBezTo>
                  <a:cubicBezTo>
                    <a:pt x="5" y="0"/>
                    <a:pt x="5" y="0"/>
                    <a:pt x="5" y="0"/>
                  </a:cubicBezTo>
                  <a:cubicBezTo>
                    <a:pt x="5" y="0"/>
                    <a:pt x="5" y="0"/>
                    <a:pt x="5" y="0"/>
                  </a:cubicBezTo>
                </a:path>
              </a:pathLst>
            </a:custGeom>
            <a:solidFill>
              <a:schemeClr val="accent4"/>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094" name="Freeform 105"/>
            <p:cNvSpPr/>
            <p:nvPr/>
          </p:nvSpPr>
          <p:spPr bwMode="auto">
            <a:xfrm>
              <a:off x="3981288" y="2042404"/>
              <a:ext cx="15843" cy="16412"/>
            </a:xfrm>
            <a:custGeom>
              <a:avLst/>
              <a:gdLst>
                <a:gd name="T0" fmla="*/ 5 w 10"/>
                <a:gd name="T1" fmla="*/ 0 h 10"/>
                <a:gd name="T2" fmla="*/ 5 w 10"/>
                <a:gd name="T3" fmla="*/ 0 h 10"/>
                <a:gd name="T4" fmla="*/ 0 w 10"/>
                <a:gd name="T5" fmla="*/ 2 h 10"/>
                <a:gd name="T6" fmla="*/ 0 w 10"/>
                <a:gd name="T7" fmla="*/ 5 h 10"/>
                <a:gd name="T8" fmla="*/ 2 w 10"/>
                <a:gd name="T9" fmla="*/ 10 h 10"/>
                <a:gd name="T10" fmla="*/ 2 w 10"/>
                <a:gd name="T11" fmla="*/ 10 h 10"/>
                <a:gd name="T12" fmla="*/ 2 w 10"/>
                <a:gd name="T13" fmla="*/ 10 h 10"/>
                <a:gd name="T14" fmla="*/ 2 w 10"/>
                <a:gd name="T15" fmla="*/ 10 h 10"/>
                <a:gd name="T16" fmla="*/ 2 w 10"/>
                <a:gd name="T17" fmla="*/ 10 h 10"/>
                <a:gd name="T18" fmla="*/ 5 w 10"/>
                <a:gd name="T19" fmla="*/ 10 h 10"/>
                <a:gd name="T20" fmla="*/ 5 w 10"/>
                <a:gd name="T21" fmla="*/ 10 h 10"/>
                <a:gd name="T22" fmla="*/ 5 w 10"/>
                <a:gd name="T23" fmla="*/ 10 h 10"/>
                <a:gd name="T24" fmla="*/ 5 w 10"/>
                <a:gd name="T25" fmla="*/ 10 h 10"/>
                <a:gd name="T26" fmla="*/ 5 w 10"/>
                <a:gd name="T27" fmla="*/ 10 h 10"/>
                <a:gd name="T28" fmla="*/ 5 w 10"/>
                <a:gd name="T29" fmla="*/ 10 h 10"/>
                <a:gd name="T30" fmla="*/ 9 w 10"/>
                <a:gd name="T31" fmla="*/ 8 h 10"/>
                <a:gd name="T32" fmla="*/ 9 w 10"/>
                <a:gd name="T33" fmla="*/ 8 h 10"/>
                <a:gd name="T34" fmla="*/ 9 w 10"/>
                <a:gd name="T35" fmla="*/ 8 h 10"/>
                <a:gd name="T36" fmla="*/ 9 w 10"/>
                <a:gd name="T37" fmla="*/ 8 h 10"/>
                <a:gd name="T38" fmla="*/ 9 w 10"/>
                <a:gd name="T39" fmla="*/ 8 h 10"/>
                <a:gd name="T40" fmla="*/ 9 w 10"/>
                <a:gd name="T41" fmla="*/ 8 h 10"/>
                <a:gd name="T42" fmla="*/ 9 w 10"/>
                <a:gd name="T43" fmla="*/ 8 h 10"/>
                <a:gd name="T44" fmla="*/ 9 w 10"/>
                <a:gd name="T45" fmla="*/ 8 h 10"/>
                <a:gd name="T46" fmla="*/ 9 w 10"/>
                <a:gd name="T47" fmla="*/ 8 h 10"/>
                <a:gd name="T48" fmla="*/ 9 w 10"/>
                <a:gd name="T49" fmla="*/ 8 h 10"/>
                <a:gd name="T50" fmla="*/ 9 w 10"/>
                <a:gd name="T51" fmla="*/ 8 h 10"/>
                <a:gd name="T52" fmla="*/ 10 w 10"/>
                <a:gd name="T53" fmla="*/ 5 h 10"/>
                <a:gd name="T54" fmla="*/ 8 w 10"/>
                <a:gd name="T55" fmla="*/ 1 h 10"/>
                <a:gd name="T56" fmla="*/ 8 w 10"/>
                <a:gd name="T57" fmla="*/ 1 h 10"/>
                <a:gd name="T58" fmla="*/ 7 w 10"/>
                <a:gd name="T59" fmla="*/ 0 h 10"/>
                <a:gd name="T60" fmla="*/ 7 w 10"/>
                <a:gd name="T61" fmla="*/ 0 h 10"/>
                <a:gd name="T62" fmla="*/ 5 w 10"/>
                <a:gd name="T63" fmla="*/ 0 h 10"/>
                <a:gd name="T64" fmla="*/ 5 w 10"/>
                <a:gd name="T6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 h="10">
                  <a:moveTo>
                    <a:pt x="5" y="0"/>
                  </a:moveTo>
                  <a:cubicBezTo>
                    <a:pt x="5" y="0"/>
                    <a:pt x="5" y="0"/>
                    <a:pt x="5" y="0"/>
                  </a:cubicBezTo>
                  <a:cubicBezTo>
                    <a:pt x="3" y="0"/>
                    <a:pt x="1" y="1"/>
                    <a:pt x="0" y="2"/>
                  </a:cubicBezTo>
                  <a:cubicBezTo>
                    <a:pt x="0" y="3"/>
                    <a:pt x="0" y="4"/>
                    <a:pt x="0" y="5"/>
                  </a:cubicBezTo>
                  <a:cubicBezTo>
                    <a:pt x="0" y="7"/>
                    <a:pt x="1" y="9"/>
                    <a:pt x="2" y="10"/>
                  </a:cubicBezTo>
                  <a:cubicBezTo>
                    <a:pt x="2" y="10"/>
                    <a:pt x="2" y="10"/>
                    <a:pt x="2" y="10"/>
                  </a:cubicBezTo>
                  <a:cubicBezTo>
                    <a:pt x="2" y="10"/>
                    <a:pt x="2" y="10"/>
                    <a:pt x="2" y="10"/>
                  </a:cubicBezTo>
                  <a:cubicBezTo>
                    <a:pt x="2" y="10"/>
                    <a:pt x="2" y="10"/>
                    <a:pt x="2" y="10"/>
                  </a:cubicBezTo>
                  <a:cubicBezTo>
                    <a:pt x="2" y="10"/>
                    <a:pt x="2" y="10"/>
                    <a:pt x="2" y="10"/>
                  </a:cubicBezTo>
                  <a:cubicBezTo>
                    <a:pt x="3" y="10"/>
                    <a:pt x="4" y="10"/>
                    <a:pt x="5" y="10"/>
                  </a:cubicBezTo>
                  <a:cubicBezTo>
                    <a:pt x="5" y="10"/>
                    <a:pt x="5" y="10"/>
                    <a:pt x="5" y="10"/>
                  </a:cubicBezTo>
                  <a:cubicBezTo>
                    <a:pt x="5" y="10"/>
                    <a:pt x="5" y="10"/>
                    <a:pt x="5" y="10"/>
                  </a:cubicBezTo>
                  <a:cubicBezTo>
                    <a:pt x="5" y="10"/>
                    <a:pt x="5" y="10"/>
                    <a:pt x="5" y="10"/>
                  </a:cubicBezTo>
                  <a:cubicBezTo>
                    <a:pt x="5" y="10"/>
                    <a:pt x="5" y="10"/>
                    <a:pt x="5" y="10"/>
                  </a:cubicBezTo>
                  <a:cubicBezTo>
                    <a:pt x="5" y="10"/>
                    <a:pt x="5" y="10"/>
                    <a:pt x="5" y="10"/>
                  </a:cubicBezTo>
                  <a:cubicBezTo>
                    <a:pt x="7" y="10"/>
                    <a:pt x="8" y="9"/>
                    <a:pt x="9" y="8"/>
                  </a:cubicBezTo>
                  <a:cubicBezTo>
                    <a:pt x="9" y="8"/>
                    <a:pt x="9" y="8"/>
                    <a:pt x="9" y="8"/>
                  </a:cubicBezTo>
                  <a:cubicBezTo>
                    <a:pt x="9" y="8"/>
                    <a:pt x="9" y="8"/>
                    <a:pt x="9" y="8"/>
                  </a:cubicBezTo>
                  <a:cubicBezTo>
                    <a:pt x="9" y="8"/>
                    <a:pt x="9" y="8"/>
                    <a:pt x="9" y="8"/>
                  </a:cubicBezTo>
                  <a:cubicBezTo>
                    <a:pt x="9" y="8"/>
                    <a:pt x="9" y="8"/>
                    <a:pt x="9" y="8"/>
                  </a:cubicBezTo>
                  <a:cubicBezTo>
                    <a:pt x="9" y="8"/>
                    <a:pt x="9" y="8"/>
                    <a:pt x="9" y="8"/>
                  </a:cubicBezTo>
                  <a:cubicBezTo>
                    <a:pt x="9" y="8"/>
                    <a:pt x="9" y="8"/>
                    <a:pt x="9" y="8"/>
                  </a:cubicBezTo>
                  <a:cubicBezTo>
                    <a:pt x="9" y="8"/>
                    <a:pt x="9" y="8"/>
                    <a:pt x="9" y="8"/>
                  </a:cubicBezTo>
                  <a:cubicBezTo>
                    <a:pt x="9" y="8"/>
                    <a:pt x="9" y="8"/>
                    <a:pt x="9" y="8"/>
                  </a:cubicBezTo>
                  <a:cubicBezTo>
                    <a:pt x="9" y="8"/>
                    <a:pt x="9" y="8"/>
                    <a:pt x="9" y="8"/>
                  </a:cubicBezTo>
                  <a:cubicBezTo>
                    <a:pt x="9" y="8"/>
                    <a:pt x="9" y="8"/>
                    <a:pt x="9" y="8"/>
                  </a:cubicBezTo>
                  <a:cubicBezTo>
                    <a:pt x="10" y="7"/>
                    <a:pt x="10" y="6"/>
                    <a:pt x="10" y="5"/>
                  </a:cubicBezTo>
                  <a:cubicBezTo>
                    <a:pt x="10" y="3"/>
                    <a:pt x="9" y="1"/>
                    <a:pt x="8" y="1"/>
                  </a:cubicBezTo>
                  <a:cubicBezTo>
                    <a:pt x="8" y="1"/>
                    <a:pt x="8" y="1"/>
                    <a:pt x="8" y="1"/>
                  </a:cubicBezTo>
                  <a:cubicBezTo>
                    <a:pt x="8" y="0"/>
                    <a:pt x="8" y="0"/>
                    <a:pt x="7" y="0"/>
                  </a:cubicBezTo>
                  <a:cubicBezTo>
                    <a:pt x="7" y="0"/>
                    <a:pt x="7" y="0"/>
                    <a:pt x="7" y="0"/>
                  </a:cubicBezTo>
                  <a:cubicBezTo>
                    <a:pt x="7" y="0"/>
                    <a:pt x="6" y="0"/>
                    <a:pt x="5" y="0"/>
                  </a:cubicBezTo>
                  <a:cubicBezTo>
                    <a:pt x="5" y="0"/>
                    <a:pt x="5" y="0"/>
                    <a:pt x="5" y="0"/>
                  </a:cubicBezTo>
                </a:path>
              </a:pathLst>
            </a:custGeom>
            <a:solidFill>
              <a:schemeClr val="accent4"/>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095" name="Freeform 106"/>
            <p:cNvSpPr>
              <a:spLocks noEditPoints="1"/>
            </p:cNvSpPr>
            <p:nvPr/>
          </p:nvSpPr>
          <p:spPr bwMode="auto">
            <a:xfrm>
              <a:off x="4014558" y="2057175"/>
              <a:ext cx="17428" cy="18054"/>
            </a:xfrm>
            <a:custGeom>
              <a:avLst/>
              <a:gdLst>
                <a:gd name="T0" fmla="*/ 6 w 11"/>
                <a:gd name="T1" fmla="*/ 10 h 10"/>
                <a:gd name="T2" fmla="*/ 6 w 11"/>
                <a:gd name="T3" fmla="*/ 10 h 10"/>
                <a:gd name="T4" fmla="*/ 6 w 11"/>
                <a:gd name="T5" fmla="*/ 10 h 10"/>
                <a:gd name="T6" fmla="*/ 6 w 11"/>
                <a:gd name="T7" fmla="*/ 10 h 10"/>
                <a:gd name="T8" fmla="*/ 11 w 11"/>
                <a:gd name="T9" fmla="*/ 7 h 10"/>
                <a:gd name="T10" fmla="*/ 6 w 11"/>
                <a:gd name="T11" fmla="*/ 10 h 10"/>
                <a:gd name="T12" fmla="*/ 11 w 11"/>
                <a:gd name="T13" fmla="*/ 7 h 10"/>
                <a:gd name="T14" fmla="*/ 1 w 11"/>
                <a:gd name="T15" fmla="*/ 4 h 10"/>
                <a:gd name="T16" fmla="*/ 1 w 11"/>
                <a:gd name="T17" fmla="*/ 4 h 10"/>
                <a:gd name="T18" fmla="*/ 1 w 11"/>
                <a:gd name="T19" fmla="*/ 4 h 10"/>
                <a:gd name="T20" fmla="*/ 0 w 11"/>
                <a:gd name="T21" fmla="*/ 5 h 10"/>
                <a:gd name="T22" fmla="*/ 0 w 11"/>
                <a:gd name="T23" fmla="*/ 5 h 10"/>
                <a:gd name="T24" fmla="*/ 1 w 11"/>
                <a:gd name="T25" fmla="*/ 4 h 10"/>
                <a:gd name="T26" fmla="*/ 1 w 11"/>
                <a:gd name="T27" fmla="*/ 4 h 10"/>
                <a:gd name="T28" fmla="*/ 6 w 11"/>
                <a:gd name="T29" fmla="*/ 0 h 10"/>
                <a:gd name="T30" fmla="*/ 6 w 11"/>
                <a:gd name="T31" fmla="*/ 0 h 10"/>
                <a:gd name="T32" fmla="*/ 1 w 11"/>
                <a:gd name="T33" fmla="*/ 4 h 10"/>
                <a:gd name="T34" fmla="*/ 1 w 11"/>
                <a:gd name="T35" fmla="*/ 4 h 10"/>
                <a:gd name="T36" fmla="*/ 6 w 11"/>
                <a:gd name="T37" fmla="*/ 0 h 10"/>
                <a:gd name="T38" fmla="*/ 6 w 11"/>
                <a:gd name="T39" fmla="*/ 0 h 10"/>
                <a:gd name="T40" fmla="*/ 6 w 11"/>
                <a:gd name="T41" fmla="*/ 0 h 10"/>
                <a:gd name="T42" fmla="*/ 6 w 11"/>
                <a:gd name="T43" fmla="*/ 0 h 10"/>
                <a:gd name="T44" fmla="*/ 6 w 11"/>
                <a:gd name="T45" fmla="*/ 0 h 10"/>
                <a:gd name="T46" fmla="*/ 6 w 11"/>
                <a:gd name="T47" fmla="*/ 0 h 10"/>
                <a:gd name="T48" fmla="*/ 6 w 11"/>
                <a:gd name="T4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 h="10">
                  <a:moveTo>
                    <a:pt x="6" y="10"/>
                  </a:moveTo>
                  <a:cubicBezTo>
                    <a:pt x="6" y="10"/>
                    <a:pt x="6" y="10"/>
                    <a:pt x="6" y="10"/>
                  </a:cubicBezTo>
                  <a:cubicBezTo>
                    <a:pt x="6" y="10"/>
                    <a:pt x="6" y="10"/>
                    <a:pt x="6" y="10"/>
                  </a:cubicBezTo>
                  <a:cubicBezTo>
                    <a:pt x="6" y="10"/>
                    <a:pt x="6" y="10"/>
                    <a:pt x="6" y="10"/>
                  </a:cubicBezTo>
                  <a:moveTo>
                    <a:pt x="11" y="7"/>
                  </a:moveTo>
                  <a:cubicBezTo>
                    <a:pt x="10" y="9"/>
                    <a:pt x="8" y="10"/>
                    <a:pt x="6" y="10"/>
                  </a:cubicBezTo>
                  <a:cubicBezTo>
                    <a:pt x="8" y="10"/>
                    <a:pt x="10" y="9"/>
                    <a:pt x="11" y="7"/>
                  </a:cubicBezTo>
                  <a:moveTo>
                    <a:pt x="1" y="4"/>
                  </a:moveTo>
                  <a:cubicBezTo>
                    <a:pt x="1" y="4"/>
                    <a:pt x="1" y="4"/>
                    <a:pt x="1" y="4"/>
                  </a:cubicBezTo>
                  <a:cubicBezTo>
                    <a:pt x="1" y="4"/>
                    <a:pt x="1" y="4"/>
                    <a:pt x="1" y="4"/>
                  </a:cubicBezTo>
                  <a:cubicBezTo>
                    <a:pt x="0" y="4"/>
                    <a:pt x="0" y="5"/>
                    <a:pt x="0" y="5"/>
                  </a:cubicBezTo>
                  <a:cubicBezTo>
                    <a:pt x="0" y="5"/>
                    <a:pt x="0" y="5"/>
                    <a:pt x="0" y="5"/>
                  </a:cubicBezTo>
                  <a:cubicBezTo>
                    <a:pt x="0" y="5"/>
                    <a:pt x="0" y="4"/>
                    <a:pt x="1" y="4"/>
                  </a:cubicBezTo>
                  <a:cubicBezTo>
                    <a:pt x="1" y="4"/>
                    <a:pt x="1" y="4"/>
                    <a:pt x="1" y="4"/>
                  </a:cubicBezTo>
                  <a:moveTo>
                    <a:pt x="6" y="0"/>
                  </a:moveTo>
                  <a:cubicBezTo>
                    <a:pt x="6" y="0"/>
                    <a:pt x="6" y="0"/>
                    <a:pt x="6" y="0"/>
                  </a:cubicBezTo>
                  <a:cubicBezTo>
                    <a:pt x="3" y="0"/>
                    <a:pt x="1" y="1"/>
                    <a:pt x="1" y="4"/>
                  </a:cubicBezTo>
                  <a:cubicBezTo>
                    <a:pt x="1" y="4"/>
                    <a:pt x="1" y="4"/>
                    <a:pt x="1" y="4"/>
                  </a:cubicBezTo>
                  <a:cubicBezTo>
                    <a:pt x="1" y="1"/>
                    <a:pt x="3" y="0"/>
                    <a:pt x="6" y="0"/>
                  </a:cubicBezTo>
                  <a:moveTo>
                    <a:pt x="6" y="0"/>
                  </a:moveTo>
                  <a:cubicBezTo>
                    <a:pt x="6" y="0"/>
                    <a:pt x="6" y="0"/>
                    <a:pt x="6" y="0"/>
                  </a:cubicBezTo>
                  <a:cubicBezTo>
                    <a:pt x="6" y="0"/>
                    <a:pt x="6" y="0"/>
                    <a:pt x="6" y="0"/>
                  </a:cubicBezTo>
                  <a:cubicBezTo>
                    <a:pt x="6" y="0"/>
                    <a:pt x="6" y="0"/>
                    <a:pt x="6" y="0"/>
                  </a:cubicBezTo>
                  <a:cubicBezTo>
                    <a:pt x="6" y="0"/>
                    <a:pt x="6" y="0"/>
                    <a:pt x="6" y="0"/>
                  </a:cubicBezTo>
                  <a:cubicBezTo>
                    <a:pt x="6" y="0"/>
                    <a:pt x="6" y="0"/>
                    <a:pt x="6" y="0"/>
                  </a:cubicBezTo>
                </a:path>
              </a:pathLst>
            </a:custGeom>
            <a:solidFill>
              <a:schemeClr val="accent4"/>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096" name="Freeform 107"/>
            <p:cNvSpPr/>
            <p:nvPr/>
          </p:nvSpPr>
          <p:spPr bwMode="auto">
            <a:xfrm>
              <a:off x="4014558" y="2057175"/>
              <a:ext cx="17428" cy="18054"/>
            </a:xfrm>
            <a:custGeom>
              <a:avLst/>
              <a:gdLst>
                <a:gd name="T0" fmla="*/ 6 w 11"/>
                <a:gd name="T1" fmla="*/ 0 h 10"/>
                <a:gd name="T2" fmla="*/ 6 w 11"/>
                <a:gd name="T3" fmla="*/ 0 h 10"/>
                <a:gd name="T4" fmla="*/ 1 w 11"/>
                <a:gd name="T5" fmla="*/ 4 h 10"/>
                <a:gd name="T6" fmla="*/ 1 w 11"/>
                <a:gd name="T7" fmla="*/ 4 h 10"/>
                <a:gd name="T8" fmla="*/ 1 w 11"/>
                <a:gd name="T9" fmla="*/ 4 h 10"/>
                <a:gd name="T10" fmla="*/ 0 w 11"/>
                <a:gd name="T11" fmla="*/ 5 h 10"/>
                <a:gd name="T12" fmla="*/ 4 w 11"/>
                <a:gd name="T13" fmla="*/ 10 h 10"/>
                <a:gd name="T14" fmla="*/ 6 w 11"/>
                <a:gd name="T15" fmla="*/ 10 h 10"/>
                <a:gd name="T16" fmla="*/ 6 w 11"/>
                <a:gd name="T17" fmla="*/ 10 h 10"/>
                <a:gd name="T18" fmla="*/ 6 w 11"/>
                <a:gd name="T19" fmla="*/ 10 h 10"/>
                <a:gd name="T20" fmla="*/ 6 w 11"/>
                <a:gd name="T21" fmla="*/ 10 h 10"/>
                <a:gd name="T22" fmla="*/ 6 w 11"/>
                <a:gd name="T23" fmla="*/ 10 h 10"/>
                <a:gd name="T24" fmla="*/ 6 w 11"/>
                <a:gd name="T25" fmla="*/ 10 h 10"/>
                <a:gd name="T26" fmla="*/ 11 w 11"/>
                <a:gd name="T27" fmla="*/ 7 h 10"/>
                <a:gd name="T28" fmla="*/ 11 w 11"/>
                <a:gd name="T29" fmla="*/ 7 h 10"/>
                <a:gd name="T30" fmla="*/ 11 w 11"/>
                <a:gd name="T31" fmla="*/ 6 h 10"/>
                <a:gd name="T32" fmla="*/ 11 w 11"/>
                <a:gd name="T33" fmla="*/ 5 h 10"/>
                <a:gd name="T34" fmla="*/ 7 w 11"/>
                <a:gd name="T35" fmla="*/ 0 h 10"/>
                <a:gd name="T36" fmla="*/ 7 w 11"/>
                <a:gd name="T37" fmla="*/ 0 h 10"/>
                <a:gd name="T38" fmla="*/ 6 w 11"/>
                <a:gd name="T39" fmla="*/ 0 h 10"/>
                <a:gd name="T40" fmla="*/ 6 w 11"/>
                <a:gd name="T4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10">
                  <a:moveTo>
                    <a:pt x="6" y="0"/>
                  </a:moveTo>
                  <a:cubicBezTo>
                    <a:pt x="6" y="0"/>
                    <a:pt x="6" y="0"/>
                    <a:pt x="6" y="0"/>
                  </a:cubicBezTo>
                  <a:cubicBezTo>
                    <a:pt x="3" y="0"/>
                    <a:pt x="1" y="1"/>
                    <a:pt x="1" y="4"/>
                  </a:cubicBezTo>
                  <a:cubicBezTo>
                    <a:pt x="1" y="4"/>
                    <a:pt x="1" y="4"/>
                    <a:pt x="1" y="4"/>
                  </a:cubicBezTo>
                  <a:cubicBezTo>
                    <a:pt x="1" y="4"/>
                    <a:pt x="1" y="4"/>
                    <a:pt x="1" y="4"/>
                  </a:cubicBezTo>
                  <a:cubicBezTo>
                    <a:pt x="0" y="4"/>
                    <a:pt x="0" y="5"/>
                    <a:pt x="0" y="5"/>
                  </a:cubicBezTo>
                  <a:cubicBezTo>
                    <a:pt x="0" y="7"/>
                    <a:pt x="2" y="10"/>
                    <a:pt x="4" y="10"/>
                  </a:cubicBezTo>
                  <a:cubicBezTo>
                    <a:pt x="5" y="10"/>
                    <a:pt x="5" y="10"/>
                    <a:pt x="6" y="10"/>
                  </a:cubicBezTo>
                  <a:cubicBezTo>
                    <a:pt x="6" y="10"/>
                    <a:pt x="6" y="10"/>
                    <a:pt x="6" y="10"/>
                  </a:cubicBezTo>
                  <a:cubicBezTo>
                    <a:pt x="6" y="10"/>
                    <a:pt x="6" y="10"/>
                    <a:pt x="6" y="10"/>
                  </a:cubicBezTo>
                  <a:cubicBezTo>
                    <a:pt x="6" y="10"/>
                    <a:pt x="6" y="10"/>
                    <a:pt x="6" y="10"/>
                  </a:cubicBezTo>
                  <a:cubicBezTo>
                    <a:pt x="6" y="10"/>
                    <a:pt x="6" y="10"/>
                    <a:pt x="6" y="10"/>
                  </a:cubicBezTo>
                  <a:cubicBezTo>
                    <a:pt x="6" y="10"/>
                    <a:pt x="6" y="10"/>
                    <a:pt x="6" y="10"/>
                  </a:cubicBezTo>
                  <a:cubicBezTo>
                    <a:pt x="8" y="10"/>
                    <a:pt x="10" y="9"/>
                    <a:pt x="11" y="7"/>
                  </a:cubicBezTo>
                  <a:cubicBezTo>
                    <a:pt x="11" y="7"/>
                    <a:pt x="11" y="7"/>
                    <a:pt x="11" y="7"/>
                  </a:cubicBezTo>
                  <a:cubicBezTo>
                    <a:pt x="11" y="7"/>
                    <a:pt x="11" y="7"/>
                    <a:pt x="11" y="6"/>
                  </a:cubicBezTo>
                  <a:cubicBezTo>
                    <a:pt x="11" y="6"/>
                    <a:pt x="11" y="6"/>
                    <a:pt x="11" y="5"/>
                  </a:cubicBezTo>
                  <a:cubicBezTo>
                    <a:pt x="11" y="3"/>
                    <a:pt x="9" y="1"/>
                    <a:pt x="7" y="0"/>
                  </a:cubicBezTo>
                  <a:cubicBezTo>
                    <a:pt x="7" y="0"/>
                    <a:pt x="7" y="0"/>
                    <a:pt x="7" y="0"/>
                  </a:cubicBezTo>
                  <a:cubicBezTo>
                    <a:pt x="7" y="0"/>
                    <a:pt x="6" y="0"/>
                    <a:pt x="6" y="0"/>
                  </a:cubicBezTo>
                  <a:cubicBezTo>
                    <a:pt x="6" y="0"/>
                    <a:pt x="6" y="0"/>
                    <a:pt x="6" y="0"/>
                  </a:cubicBezTo>
                </a:path>
              </a:pathLst>
            </a:custGeom>
            <a:solidFill>
              <a:schemeClr val="accent4"/>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097" name="Freeform 108"/>
            <p:cNvSpPr/>
            <p:nvPr/>
          </p:nvSpPr>
          <p:spPr bwMode="auto">
            <a:xfrm>
              <a:off x="4062087" y="208015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chemeClr val="accent4"/>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098" name="Freeform 109"/>
            <p:cNvSpPr/>
            <p:nvPr/>
          </p:nvSpPr>
          <p:spPr bwMode="auto">
            <a:xfrm>
              <a:off x="4054166" y="2062099"/>
              <a:ext cx="15843" cy="18053"/>
            </a:xfrm>
            <a:custGeom>
              <a:avLst/>
              <a:gdLst>
                <a:gd name="T0" fmla="*/ 5 w 10"/>
                <a:gd name="T1" fmla="*/ 0 h 10"/>
                <a:gd name="T2" fmla="*/ 0 w 10"/>
                <a:gd name="T3" fmla="*/ 5 h 10"/>
                <a:gd name="T4" fmla="*/ 5 w 10"/>
                <a:gd name="T5" fmla="*/ 10 h 10"/>
                <a:gd name="T6" fmla="*/ 5 w 10"/>
                <a:gd name="T7" fmla="*/ 10 h 10"/>
                <a:gd name="T8" fmla="*/ 5 w 10"/>
                <a:gd name="T9" fmla="*/ 10 h 10"/>
                <a:gd name="T10" fmla="*/ 5 w 10"/>
                <a:gd name="T11" fmla="*/ 10 h 10"/>
                <a:gd name="T12" fmla="*/ 5 w 10"/>
                <a:gd name="T13" fmla="*/ 10 h 10"/>
                <a:gd name="T14" fmla="*/ 10 w 10"/>
                <a:gd name="T15" fmla="*/ 5 h 10"/>
                <a:gd name="T16" fmla="*/ 10 w 10"/>
                <a:gd name="T17" fmla="*/ 5 h 10"/>
                <a:gd name="T18" fmla="*/ 10 w 10"/>
                <a:gd name="T19" fmla="*/ 5 h 10"/>
                <a:gd name="T20" fmla="*/ 10 w 10"/>
                <a:gd name="T21" fmla="*/ 5 h 10"/>
                <a:gd name="T22" fmla="*/ 10 w 10"/>
                <a:gd name="T23" fmla="*/ 5 h 10"/>
                <a:gd name="T24" fmla="*/ 10 w 10"/>
                <a:gd name="T25" fmla="*/ 5 h 10"/>
                <a:gd name="T26" fmla="*/ 5 w 10"/>
                <a:gd name="T2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10">
                  <a:moveTo>
                    <a:pt x="5" y="0"/>
                  </a:moveTo>
                  <a:cubicBezTo>
                    <a:pt x="2" y="0"/>
                    <a:pt x="0" y="2"/>
                    <a:pt x="0" y="5"/>
                  </a:cubicBezTo>
                  <a:cubicBezTo>
                    <a:pt x="0" y="8"/>
                    <a:pt x="2" y="10"/>
                    <a:pt x="5" y="10"/>
                  </a:cubicBezTo>
                  <a:cubicBezTo>
                    <a:pt x="5" y="10"/>
                    <a:pt x="5" y="10"/>
                    <a:pt x="5" y="10"/>
                  </a:cubicBezTo>
                  <a:cubicBezTo>
                    <a:pt x="5" y="10"/>
                    <a:pt x="5" y="10"/>
                    <a:pt x="5" y="10"/>
                  </a:cubicBezTo>
                  <a:cubicBezTo>
                    <a:pt x="5" y="10"/>
                    <a:pt x="5" y="10"/>
                    <a:pt x="5" y="10"/>
                  </a:cubicBezTo>
                  <a:cubicBezTo>
                    <a:pt x="5" y="10"/>
                    <a:pt x="5" y="10"/>
                    <a:pt x="5" y="10"/>
                  </a:cubicBezTo>
                  <a:cubicBezTo>
                    <a:pt x="8" y="10"/>
                    <a:pt x="10" y="8"/>
                    <a:pt x="10" y="5"/>
                  </a:cubicBezTo>
                  <a:cubicBezTo>
                    <a:pt x="10" y="5"/>
                    <a:pt x="10" y="5"/>
                    <a:pt x="10" y="5"/>
                  </a:cubicBezTo>
                  <a:cubicBezTo>
                    <a:pt x="10" y="5"/>
                    <a:pt x="10" y="5"/>
                    <a:pt x="10" y="5"/>
                  </a:cubicBezTo>
                  <a:cubicBezTo>
                    <a:pt x="10" y="5"/>
                    <a:pt x="10" y="5"/>
                    <a:pt x="10" y="5"/>
                  </a:cubicBezTo>
                  <a:cubicBezTo>
                    <a:pt x="10" y="5"/>
                    <a:pt x="10" y="5"/>
                    <a:pt x="10" y="5"/>
                  </a:cubicBezTo>
                  <a:cubicBezTo>
                    <a:pt x="10" y="5"/>
                    <a:pt x="10" y="5"/>
                    <a:pt x="10" y="5"/>
                  </a:cubicBezTo>
                  <a:cubicBezTo>
                    <a:pt x="10" y="2"/>
                    <a:pt x="8" y="0"/>
                    <a:pt x="5" y="0"/>
                  </a:cubicBezTo>
                </a:path>
              </a:pathLst>
            </a:custGeom>
            <a:solidFill>
              <a:schemeClr val="accent4"/>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099" name="Freeform 110"/>
            <p:cNvSpPr>
              <a:spLocks noEditPoints="1"/>
            </p:cNvSpPr>
            <p:nvPr/>
          </p:nvSpPr>
          <p:spPr bwMode="auto">
            <a:xfrm>
              <a:off x="4090604" y="2057175"/>
              <a:ext cx="15843" cy="18054"/>
            </a:xfrm>
            <a:custGeom>
              <a:avLst/>
              <a:gdLst>
                <a:gd name="T0" fmla="*/ 5 w 10"/>
                <a:gd name="T1" fmla="*/ 10 h 10"/>
                <a:gd name="T2" fmla="*/ 5 w 10"/>
                <a:gd name="T3" fmla="*/ 10 h 10"/>
                <a:gd name="T4" fmla="*/ 5 w 10"/>
                <a:gd name="T5" fmla="*/ 10 h 10"/>
                <a:gd name="T6" fmla="*/ 5 w 10"/>
                <a:gd name="T7" fmla="*/ 10 h 10"/>
                <a:gd name="T8" fmla="*/ 7 w 10"/>
                <a:gd name="T9" fmla="*/ 10 h 10"/>
                <a:gd name="T10" fmla="*/ 5 w 10"/>
                <a:gd name="T11" fmla="*/ 10 h 10"/>
                <a:gd name="T12" fmla="*/ 7 w 10"/>
                <a:gd name="T13" fmla="*/ 10 h 10"/>
                <a:gd name="T14" fmla="*/ 0 w 10"/>
                <a:gd name="T15" fmla="*/ 7 h 10"/>
                <a:gd name="T16" fmla="*/ 0 w 10"/>
                <a:gd name="T17" fmla="*/ 7 h 10"/>
                <a:gd name="T18" fmla="*/ 0 w 10"/>
                <a:gd name="T19" fmla="*/ 7 h 10"/>
                <a:gd name="T20" fmla="*/ 10 w 10"/>
                <a:gd name="T21" fmla="*/ 4 h 10"/>
                <a:gd name="T22" fmla="*/ 10 w 10"/>
                <a:gd name="T23" fmla="*/ 4 h 10"/>
                <a:gd name="T24" fmla="*/ 10 w 10"/>
                <a:gd name="T25" fmla="*/ 4 h 10"/>
                <a:gd name="T26" fmla="*/ 10 w 10"/>
                <a:gd name="T27" fmla="*/ 4 h 10"/>
                <a:gd name="T28" fmla="*/ 10 w 10"/>
                <a:gd name="T29" fmla="*/ 4 h 10"/>
                <a:gd name="T30" fmla="*/ 5 w 10"/>
                <a:gd name="T31" fmla="*/ 0 h 10"/>
                <a:gd name="T32" fmla="*/ 5 w 10"/>
                <a:gd name="T33" fmla="*/ 0 h 10"/>
                <a:gd name="T34" fmla="*/ 4 w 10"/>
                <a:gd name="T35" fmla="*/ 0 h 10"/>
                <a:gd name="T36" fmla="*/ 4 w 10"/>
                <a:gd name="T37" fmla="*/ 0 h 10"/>
                <a:gd name="T38" fmla="*/ 5 w 10"/>
                <a:gd name="T39" fmla="*/ 0 h 10"/>
                <a:gd name="T40" fmla="*/ 5 w 10"/>
                <a:gd name="T41" fmla="*/ 0 h 10"/>
                <a:gd name="T42" fmla="*/ 5 w 10"/>
                <a:gd name="T43" fmla="*/ 0 h 10"/>
                <a:gd name="T44" fmla="*/ 5 w 10"/>
                <a:gd name="T45" fmla="*/ 0 h 10"/>
                <a:gd name="T46" fmla="*/ 5 w 10"/>
                <a:gd name="T47" fmla="*/ 0 h 10"/>
                <a:gd name="T48" fmla="*/ 5 w 10"/>
                <a:gd name="T49" fmla="*/ 0 h 10"/>
                <a:gd name="T50" fmla="*/ 5 w 10"/>
                <a:gd name="T5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 h="10">
                  <a:moveTo>
                    <a:pt x="5" y="10"/>
                  </a:moveTo>
                  <a:cubicBezTo>
                    <a:pt x="5" y="10"/>
                    <a:pt x="5" y="10"/>
                    <a:pt x="5" y="10"/>
                  </a:cubicBezTo>
                  <a:cubicBezTo>
                    <a:pt x="5" y="10"/>
                    <a:pt x="5" y="10"/>
                    <a:pt x="5" y="10"/>
                  </a:cubicBezTo>
                  <a:cubicBezTo>
                    <a:pt x="5" y="10"/>
                    <a:pt x="5" y="10"/>
                    <a:pt x="5" y="10"/>
                  </a:cubicBezTo>
                  <a:moveTo>
                    <a:pt x="7" y="10"/>
                  </a:moveTo>
                  <a:cubicBezTo>
                    <a:pt x="6" y="10"/>
                    <a:pt x="6" y="10"/>
                    <a:pt x="5" y="10"/>
                  </a:cubicBezTo>
                  <a:cubicBezTo>
                    <a:pt x="6" y="10"/>
                    <a:pt x="6" y="10"/>
                    <a:pt x="7" y="10"/>
                  </a:cubicBezTo>
                  <a:moveTo>
                    <a:pt x="0" y="7"/>
                  </a:moveTo>
                  <a:cubicBezTo>
                    <a:pt x="0" y="7"/>
                    <a:pt x="0" y="7"/>
                    <a:pt x="0" y="7"/>
                  </a:cubicBezTo>
                  <a:cubicBezTo>
                    <a:pt x="0" y="7"/>
                    <a:pt x="0" y="7"/>
                    <a:pt x="0" y="7"/>
                  </a:cubicBezTo>
                  <a:moveTo>
                    <a:pt x="10" y="4"/>
                  </a:moveTo>
                  <a:cubicBezTo>
                    <a:pt x="10" y="4"/>
                    <a:pt x="10" y="4"/>
                    <a:pt x="10" y="4"/>
                  </a:cubicBezTo>
                  <a:cubicBezTo>
                    <a:pt x="10" y="4"/>
                    <a:pt x="10" y="4"/>
                    <a:pt x="10" y="4"/>
                  </a:cubicBezTo>
                  <a:cubicBezTo>
                    <a:pt x="10" y="4"/>
                    <a:pt x="10" y="4"/>
                    <a:pt x="10" y="4"/>
                  </a:cubicBezTo>
                  <a:cubicBezTo>
                    <a:pt x="10" y="4"/>
                    <a:pt x="10" y="4"/>
                    <a:pt x="10" y="4"/>
                  </a:cubicBezTo>
                  <a:moveTo>
                    <a:pt x="5" y="0"/>
                  </a:moveTo>
                  <a:cubicBezTo>
                    <a:pt x="5" y="0"/>
                    <a:pt x="5" y="0"/>
                    <a:pt x="5" y="0"/>
                  </a:cubicBezTo>
                  <a:cubicBezTo>
                    <a:pt x="5" y="0"/>
                    <a:pt x="5" y="0"/>
                    <a:pt x="4" y="0"/>
                  </a:cubicBezTo>
                  <a:cubicBezTo>
                    <a:pt x="4" y="0"/>
                    <a:pt x="4" y="0"/>
                    <a:pt x="4" y="0"/>
                  </a:cubicBezTo>
                  <a:cubicBezTo>
                    <a:pt x="5" y="0"/>
                    <a:pt x="5" y="0"/>
                    <a:pt x="5" y="0"/>
                  </a:cubicBezTo>
                  <a:moveTo>
                    <a:pt x="5" y="0"/>
                  </a:moveTo>
                  <a:cubicBezTo>
                    <a:pt x="5" y="0"/>
                    <a:pt x="5" y="0"/>
                    <a:pt x="5" y="0"/>
                  </a:cubicBezTo>
                  <a:cubicBezTo>
                    <a:pt x="5" y="0"/>
                    <a:pt x="5" y="0"/>
                    <a:pt x="5" y="0"/>
                  </a:cubicBezTo>
                  <a:cubicBezTo>
                    <a:pt x="5" y="0"/>
                    <a:pt x="5" y="0"/>
                    <a:pt x="5" y="0"/>
                  </a:cubicBezTo>
                  <a:cubicBezTo>
                    <a:pt x="5" y="0"/>
                    <a:pt x="5" y="0"/>
                    <a:pt x="5" y="0"/>
                  </a:cubicBezTo>
                  <a:cubicBezTo>
                    <a:pt x="5" y="0"/>
                    <a:pt x="5" y="0"/>
                    <a:pt x="5" y="0"/>
                  </a:cubicBezTo>
                </a:path>
              </a:pathLst>
            </a:custGeom>
            <a:solidFill>
              <a:schemeClr val="accent4"/>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100" name="Freeform 111"/>
            <p:cNvSpPr/>
            <p:nvPr/>
          </p:nvSpPr>
          <p:spPr bwMode="auto">
            <a:xfrm>
              <a:off x="4090604" y="2057175"/>
              <a:ext cx="17428" cy="18054"/>
            </a:xfrm>
            <a:custGeom>
              <a:avLst/>
              <a:gdLst>
                <a:gd name="T0" fmla="*/ 5 w 11"/>
                <a:gd name="T1" fmla="*/ 0 h 10"/>
                <a:gd name="T2" fmla="*/ 5 w 11"/>
                <a:gd name="T3" fmla="*/ 0 h 10"/>
                <a:gd name="T4" fmla="*/ 4 w 11"/>
                <a:gd name="T5" fmla="*/ 0 h 10"/>
                <a:gd name="T6" fmla="*/ 4 w 11"/>
                <a:gd name="T7" fmla="*/ 0 h 10"/>
                <a:gd name="T8" fmla="*/ 4 w 11"/>
                <a:gd name="T9" fmla="*/ 0 h 10"/>
                <a:gd name="T10" fmla="*/ 0 w 11"/>
                <a:gd name="T11" fmla="*/ 5 h 10"/>
                <a:gd name="T12" fmla="*/ 0 w 11"/>
                <a:gd name="T13" fmla="*/ 6 h 10"/>
                <a:gd name="T14" fmla="*/ 0 w 11"/>
                <a:gd name="T15" fmla="*/ 7 h 10"/>
                <a:gd name="T16" fmla="*/ 0 w 11"/>
                <a:gd name="T17" fmla="*/ 7 h 10"/>
                <a:gd name="T18" fmla="*/ 0 w 11"/>
                <a:gd name="T19" fmla="*/ 7 h 10"/>
                <a:gd name="T20" fmla="*/ 0 w 11"/>
                <a:gd name="T21" fmla="*/ 7 h 10"/>
                <a:gd name="T22" fmla="*/ 5 w 11"/>
                <a:gd name="T23" fmla="*/ 10 h 10"/>
                <a:gd name="T24" fmla="*/ 5 w 11"/>
                <a:gd name="T25" fmla="*/ 10 h 10"/>
                <a:gd name="T26" fmla="*/ 5 w 11"/>
                <a:gd name="T27" fmla="*/ 10 h 10"/>
                <a:gd name="T28" fmla="*/ 5 w 11"/>
                <a:gd name="T29" fmla="*/ 10 h 10"/>
                <a:gd name="T30" fmla="*/ 5 w 11"/>
                <a:gd name="T31" fmla="*/ 10 h 10"/>
                <a:gd name="T32" fmla="*/ 5 w 11"/>
                <a:gd name="T33" fmla="*/ 10 h 10"/>
                <a:gd name="T34" fmla="*/ 7 w 11"/>
                <a:gd name="T35" fmla="*/ 10 h 10"/>
                <a:gd name="T36" fmla="*/ 7 w 11"/>
                <a:gd name="T37" fmla="*/ 10 h 10"/>
                <a:gd name="T38" fmla="*/ 7 w 11"/>
                <a:gd name="T39" fmla="*/ 10 h 10"/>
                <a:gd name="T40" fmla="*/ 11 w 11"/>
                <a:gd name="T41" fmla="*/ 5 h 10"/>
                <a:gd name="T42" fmla="*/ 10 w 11"/>
                <a:gd name="T43" fmla="*/ 4 h 10"/>
                <a:gd name="T44" fmla="*/ 10 w 11"/>
                <a:gd name="T45" fmla="*/ 4 h 10"/>
                <a:gd name="T46" fmla="*/ 10 w 11"/>
                <a:gd name="T47" fmla="*/ 4 h 10"/>
                <a:gd name="T48" fmla="*/ 10 w 11"/>
                <a:gd name="T49" fmla="*/ 4 h 10"/>
                <a:gd name="T50" fmla="*/ 5 w 11"/>
                <a:gd name="T51" fmla="*/ 0 h 10"/>
                <a:gd name="T52" fmla="*/ 5 w 11"/>
                <a:gd name="T5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 h="10">
                  <a:moveTo>
                    <a:pt x="5" y="0"/>
                  </a:moveTo>
                  <a:cubicBezTo>
                    <a:pt x="5" y="0"/>
                    <a:pt x="5" y="0"/>
                    <a:pt x="5" y="0"/>
                  </a:cubicBezTo>
                  <a:cubicBezTo>
                    <a:pt x="5" y="0"/>
                    <a:pt x="5" y="0"/>
                    <a:pt x="4" y="0"/>
                  </a:cubicBezTo>
                  <a:cubicBezTo>
                    <a:pt x="4" y="0"/>
                    <a:pt x="4" y="0"/>
                    <a:pt x="4" y="0"/>
                  </a:cubicBezTo>
                  <a:cubicBezTo>
                    <a:pt x="4" y="0"/>
                    <a:pt x="4" y="0"/>
                    <a:pt x="4" y="0"/>
                  </a:cubicBezTo>
                  <a:cubicBezTo>
                    <a:pt x="2" y="1"/>
                    <a:pt x="0" y="3"/>
                    <a:pt x="0" y="5"/>
                  </a:cubicBezTo>
                  <a:cubicBezTo>
                    <a:pt x="0" y="6"/>
                    <a:pt x="0" y="6"/>
                    <a:pt x="0" y="6"/>
                  </a:cubicBezTo>
                  <a:cubicBezTo>
                    <a:pt x="0" y="7"/>
                    <a:pt x="0" y="7"/>
                    <a:pt x="0" y="7"/>
                  </a:cubicBezTo>
                  <a:cubicBezTo>
                    <a:pt x="0" y="7"/>
                    <a:pt x="0" y="7"/>
                    <a:pt x="0" y="7"/>
                  </a:cubicBezTo>
                  <a:cubicBezTo>
                    <a:pt x="0" y="7"/>
                    <a:pt x="0" y="7"/>
                    <a:pt x="0" y="7"/>
                  </a:cubicBezTo>
                  <a:cubicBezTo>
                    <a:pt x="0" y="7"/>
                    <a:pt x="0" y="7"/>
                    <a:pt x="0" y="7"/>
                  </a:cubicBezTo>
                  <a:cubicBezTo>
                    <a:pt x="1" y="9"/>
                    <a:pt x="3" y="10"/>
                    <a:pt x="5" y="10"/>
                  </a:cubicBezTo>
                  <a:cubicBezTo>
                    <a:pt x="5" y="10"/>
                    <a:pt x="5" y="10"/>
                    <a:pt x="5" y="10"/>
                  </a:cubicBezTo>
                  <a:cubicBezTo>
                    <a:pt x="5" y="10"/>
                    <a:pt x="5" y="10"/>
                    <a:pt x="5" y="10"/>
                  </a:cubicBezTo>
                  <a:cubicBezTo>
                    <a:pt x="5" y="10"/>
                    <a:pt x="5" y="10"/>
                    <a:pt x="5" y="10"/>
                  </a:cubicBezTo>
                  <a:cubicBezTo>
                    <a:pt x="5" y="10"/>
                    <a:pt x="5" y="10"/>
                    <a:pt x="5" y="10"/>
                  </a:cubicBezTo>
                  <a:cubicBezTo>
                    <a:pt x="5" y="10"/>
                    <a:pt x="5" y="10"/>
                    <a:pt x="5" y="10"/>
                  </a:cubicBezTo>
                  <a:cubicBezTo>
                    <a:pt x="6" y="10"/>
                    <a:pt x="6" y="10"/>
                    <a:pt x="7" y="10"/>
                  </a:cubicBezTo>
                  <a:cubicBezTo>
                    <a:pt x="7" y="10"/>
                    <a:pt x="7" y="10"/>
                    <a:pt x="7" y="10"/>
                  </a:cubicBezTo>
                  <a:cubicBezTo>
                    <a:pt x="7" y="10"/>
                    <a:pt x="7" y="10"/>
                    <a:pt x="7" y="10"/>
                  </a:cubicBezTo>
                  <a:cubicBezTo>
                    <a:pt x="9" y="10"/>
                    <a:pt x="11" y="7"/>
                    <a:pt x="11" y="5"/>
                  </a:cubicBezTo>
                  <a:cubicBezTo>
                    <a:pt x="11" y="5"/>
                    <a:pt x="11" y="4"/>
                    <a:pt x="10" y="4"/>
                  </a:cubicBezTo>
                  <a:cubicBezTo>
                    <a:pt x="10" y="4"/>
                    <a:pt x="10" y="4"/>
                    <a:pt x="10" y="4"/>
                  </a:cubicBezTo>
                  <a:cubicBezTo>
                    <a:pt x="10" y="4"/>
                    <a:pt x="10" y="4"/>
                    <a:pt x="10" y="4"/>
                  </a:cubicBezTo>
                  <a:cubicBezTo>
                    <a:pt x="10" y="4"/>
                    <a:pt x="10" y="4"/>
                    <a:pt x="10" y="4"/>
                  </a:cubicBezTo>
                  <a:cubicBezTo>
                    <a:pt x="10" y="1"/>
                    <a:pt x="8" y="0"/>
                    <a:pt x="5" y="0"/>
                  </a:cubicBezTo>
                  <a:cubicBezTo>
                    <a:pt x="5" y="0"/>
                    <a:pt x="5" y="0"/>
                    <a:pt x="5" y="0"/>
                  </a:cubicBezTo>
                </a:path>
              </a:pathLst>
            </a:custGeom>
            <a:solidFill>
              <a:schemeClr val="accent4"/>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101" name="Freeform 112"/>
            <p:cNvSpPr>
              <a:spLocks noEditPoints="1"/>
            </p:cNvSpPr>
            <p:nvPr/>
          </p:nvSpPr>
          <p:spPr bwMode="auto">
            <a:xfrm>
              <a:off x="4125459" y="2042404"/>
              <a:ext cx="15843" cy="16412"/>
            </a:xfrm>
            <a:custGeom>
              <a:avLst/>
              <a:gdLst>
                <a:gd name="T0" fmla="*/ 5 w 10"/>
                <a:gd name="T1" fmla="*/ 10 h 10"/>
                <a:gd name="T2" fmla="*/ 5 w 10"/>
                <a:gd name="T3" fmla="*/ 10 h 10"/>
                <a:gd name="T4" fmla="*/ 5 w 10"/>
                <a:gd name="T5" fmla="*/ 10 h 10"/>
                <a:gd name="T6" fmla="*/ 5 w 10"/>
                <a:gd name="T7" fmla="*/ 10 h 10"/>
                <a:gd name="T8" fmla="*/ 8 w 10"/>
                <a:gd name="T9" fmla="*/ 10 h 10"/>
                <a:gd name="T10" fmla="*/ 5 w 10"/>
                <a:gd name="T11" fmla="*/ 10 h 10"/>
                <a:gd name="T12" fmla="*/ 8 w 10"/>
                <a:gd name="T13" fmla="*/ 10 h 10"/>
                <a:gd name="T14" fmla="*/ 8 w 10"/>
                <a:gd name="T15" fmla="*/ 10 h 10"/>
                <a:gd name="T16" fmla="*/ 8 w 10"/>
                <a:gd name="T17" fmla="*/ 10 h 10"/>
                <a:gd name="T18" fmla="*/ 8 w 10"/>
                <a:gd name="T19" fmla="*/ 10 h 10"/>
                <a:gd name="T20" fmla="*/ 1 w 10"/>
                <a:gd name="T21" fmla="*/ 8 h 10"/>
                <a:gd name="T22" fmla="*/ 1 w 10"/>
                <a:gd name="T23" fmla="*/ 8 h 10"/>
                <a:gd name="T24" fmla="*/ 1 w 10"/>
                <a:gd name="T25" fmla="*/ 8 h 10"/>
                <a:gd name="T26" fmla="*/ 1 w 10"/>
                <a:gd name="T27" fmla="*/ 8 h 10"/>
                <a:gd name="T28" fmla="*/ 1 w 10"/>
                <a:gd name="T29" fmla="*/ 8 h 10"/>
                <a:gd name="T30" fmla="*/ 1 w 10"/>
                <a:gd name="T31" fmla="*/ 8 h 10"/>
                <a:gd name="T32" fmla="*/ 10 w 10"/>
                <a:gd name="T33" fmla="*/ 2 h 10"/>
                <a:gd name="T34" fmla="*/ 10 w 10"/>
                <a:gd name="T35" fmla="*/ 2 h 10"/>
                <a:gd name="T36" fmla="*/ 10 w 10"/>
                <a:gd name="T37" fmla="*/ 5 h 10"/>
                <a:gd name="T38" fmla="*/ 10 w 10"/>
                <a:gd name="T39" fmla="*/ 5 h 10"/>
                <a:gd name="T40" fmla="*/ 10 w 10"/>
                <a:gd name="T41" fmla="*/ 2 h 10"/>
                <a:gd name="T42" fmla="*/ 10 w 10"/>
                <a:gd name="T43" fmla="*/ 2 h 10"/>
                <a:gd name="T44" fmla="*/ 10 w 10"/>
                <a:gd name="T45" fmla="*/ 2 h 10"/>
                <a:gd name="T46" fmla="*/ 5 w 10"/>
                <a:gd name="T47" fmla="*/ 0 h 10"/>
                <a:gd name="T48" fmla="*/ 5 w 10"/>
                <a:gd name="T49" fmla="*/ 0 h 10"/>
                <a:gd name="T50" fmla="*/ 3 w 10"/>
                <a:gd name="T51" fmla="*/ 1 h 10"/>
                <a:gd name="T52" fmla="*/ 0 w 10"/>
                <a:gd name="T53" fmla="*/ 5 h 10"/>
                <a:gd name="T54" fmla="*/ 0 w 10"/>
                <a:gd name="T55" fmla="*/ 5 h 10"/>
                <a:gd name="T56" fmla="*/ 3 w 10"/>
                <a:gd name="T57" fmla="*/ 1 h 10"/>
                <a:gd name="T58" fmla="*/ 5 w 10"/>
                <a:gd name="T59" fmla="*/ 0 h 10"/>
                <a:gd name="T60" fmla="*/ 5 w 10"/>
                <a:gd name="T61" fmla="*/ 0 h 10"/>
                <a:gd name="T62" fmla="*/ 5 w 10"/>
                <a:gd name="T63" fmla="*/ 0 h 10"/>
                <a:gd name="T64" fmla="*/ 5 w 10"/>
                <a:gd name="T65" fmla="*/ 0 h 10"/>
                <a:gd name="T66" fmla="*/ 5 w 10"/>
                <a:gd name="T67" fmla="*/ 0 h 10"/>
                <a:gd name="T68" fmla="*/ 5 w 10"/>
                <a:gd name="T69" fmla="*/ 0 h 10"/>
                <a:gd name="T70" fmla="*/ 5 w 10"/>
                <a:gd name="T7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 h="10">
                  <a:moveTo>
                    <a:pt x="5" y="10"/>
                  </a:moveTo>
                  <a:cubicBezTo>
                    <a:pt x="5" y="10"/>
                    <a:pt x="5" y="10"/>
                    <a:pt x="5" y="10"/>
                  </a:cubicBezTo>
                  <a:cubicBezTo>
                    <a:pt x="5" y="10"/>
                    <a:pt x="5" y="10"/>
                    <a:pt x="5" y="10"/>
                  </a:cubicBezTo>
                  <a:cubicBezTo>
                    <a:pt x="5" y="10"/>
                    <a:pt x="5" y="10"/>
                    <a:pt x="5" y="10"/>
                  </a:cubicBezTo>
                  <a:moveTo>
                    <a:pt x="8" y="10"/>
                  </a:moveTo>
                  <a:cubicBezTo>
                    <a:pt x="7" y="10"/>
                    <a:pt x="6" y="10"/>
                    <a:pt x="5" y="10"/>
                  </a:cubicBezTo>
                  <a:cubicBezTo>
                    <a:pt x="6" y="10"/>
                    <a:pt x="7" y="10"/>
                    <a:pt x="8" y="10"/>
                  </a:cubicBezTo>
                  <a:moveTo>
                    <a:pt x="8" y="10"/>
                  </a:moveTo>
                  <a:cubicBezTo>
                    <a:pt x="8" y="10"/>
                    <a:pt x="8" y="10"/>
                    <a:pt x="8" y="10"/>
                  </a:cubicBezTo>
                  <a:cubicBezTo>
                    <a:pt x="8" y="10"/>
                    <a:pt x="8" y="10"/>
                    <a:pt x="8" y="10"/>
                  </a:cubicBezTo>
                  <a:moveTo>
                    <a:pt x="1" y="8"/>
                  </a:moveTo>
                  <a:cubicBezTo>
                    <a:pt x="1" y="8"/>
                    <a:pt x="1" y="8"/>
                    <a:pt x="1" y="8"/>
                  </a:cubicBezTo>
                  <a:cubicBezTo>
                    <a:pt x="1" y="8"/>
                    <a:pt x="1" y="8"/>
                    <a:pt x="1" y="8"/>
                  </a:cubicBezTo>
                  <a:moveTo>
                    <a:pt x="1" y="8"/>
                  </a:moveTo>
                  <a:cubicBezTo>
                    <a:pt x="1" y="8"/>
                    <a:pt x="1" y="8"/>
                    <a:pt x="1" y="8"/>
                  </a:cubicBezTo>
                  <a:cubicBezTo>
                    <a:pt x="1" y="8"/>
                    <a:pt x="1" y="8"/>
                    <a:pt x="1" y="8"/>
                  </a:cubicBezTo>
                  <a:moveTo>
                    <a:pt x="10" y="2"/>
                  </a:moveTo>
                  <a:cubicBezTo>
                    <a:pt x="10" y="2"/>
                    <a:pt x="10" y="2"/>
                    <a:pt x="10" y="2"/>
                  </a:cubicBezTo>
                  <a:cubicBezTo>
                    <a:pt x="10" y="3"/>
                    <a:pt x="10" y="4"/>
                    <a:pt x="10" y="5"/>
                  </a:cubicBezTo>
                  <a:cubicBezTo>
                    <a:pt x="10" y="5"/>
                    <a:pt x="10" y="5"/>
                    <a:pt x="10" y="5"/>
                  </a:cubicBezTo>
                  <a:cubicBezTo>
                    <a:pt x="10" y="4"/>
                    <a:pt x="10" y="3"/>
                    <a:pt x="10" y="2"/>
                  </a:cubicBezTo>
                  <a:cubicBezTo>
                    <a:pt x="10" y="2"/>
                    <a:pt x="10" y="2"/>
                    <a:pt x="10" y="2"/>
                  </a:cubicBezTo>
                  <a:cubicBezTo>
                    <a:pt x="10" y="2"/>
                    <a:pt x="10" y="2"/>
                    <a:pt x="10" y="2"/>
                  </a:cubicBezTo>
                  <a:moveTo>
                    <a:pt x="5" y="0"/>
                  </a:moveTo>
                  <a:cubicBezTo>
                    <a:pt x="5" y="0"/>
                    <a:pt x="5" y="0"/>
                    <a:pt x="5" y="0"/>
                  </a:cubicBezTo>
                  <a:cubicBezTo>
                    <a:pt x="4" y="0"/>
                    <a:pt x="3" y="0"/>
                    <a:pt x="3" y="1"/>
                  </a:cubicBezTo>
                  <a:cubicBezTo>
                    <a:pt x="1" y="2"/>
                    <a:pt x="0" y="3"/>
                    <a:pt x="0" y="5"/>
                  </a:cubicBezTo>
                  <a:cubicBezTo>
                    <a:pt x="0" y="5"/>
                    <a:pt x="0" y="5"/>
                    <a:pt x="0" y="5"/>
                  </a:cubicBezTo>
                  <a:cubicBezTo>
                    <a:pt x="0" y="3"/>
                    <a:pt x="1" y="2"/>
                    <a:pt x="3" y="1"/>
                  </a:cubicBezTo>
                  <a:cubicBezTo>
                    <a:pt x="3" y="0"/>
                    <a:pt x="4" y="0"/>
                    <a:pt x="5" y="0"/>
                  </a:cubicBezTo>
                  <a:moveTo>
                    <a:pt x="5" y="0"/>
                  </a:moveTo>
                  <a:cubicBezTo>
                    <a:pt x="5" y="0"/>
                    <a:pt x="5" y="0"/>
                    <a:pt x="5" y="0"/>
                  </a:cubicBezTo>
                  <a:cubicBezTo>
                    <a:pt x="5" y="0"/>
                    <a:pt x="5" y="0"/>
                    <a:pt x="5" y="0"/>
                  </a:cubicBezTo>
                  <a:cubicBezTo>
                    <a:pt x="5" y="0"/>
                    <a:pt x="5" y="0"/>
                    <a:pt x="5" y="0"/>
                  </a:cubicBezTo>
                  <a:cubicBezTo>
                    <a:pt x="5" y="0"/>
                    <a:pt x="5" y="0"/>
                    <a:pt x="5" y="0"/>
                  </a:cubicBezTo>
                  <a:cubicBezTo>
                    <a:pt x="5" y="0"/>
                    <a:pt x="5" y="0"/>
                    <a:pt x="5" y="0"/>
                  </a:cubicBezTo>
                </a:path>
              </a:pathLst>
            </a:custGeom>
            <a:solidFill>
              <a:schemeClr val="accent4"/>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102" name="Freeform 113"/>
            <p:cNvSpPr/>
            <p:nvPr/>
          </p:nvSpPr>
          <p:spPr bwMode="auto">
            <a:xfrm>
              <a:off x="4125459" y="2042404"/>
              <a:ext cx="15843" cy="16412"/>
            </a:xfrm>
            <a:custGeom>
              <a:avLst/>
              <a:gdLst>
                <a:gd name="T0" fmla="*/ 5 w 10"/>
                <a:gd name="T1" fmla="*/ 0 h 10"/>
                <a:gd name="T2" fmla="*/ 5 w 10"/>
                <a:gd name="T3" fmla="*/ 0 h 10"/>
                <a:gd name="T4" fmla="*/ 3 w 10"/>
                <a:gd name="T5" fmla="*/ 1 h 10"/>
                <a:gd name="T6" fmla="*/ 0 w 10"/>
                <a:gd name="T7" fmla="*/ 5 h 10"/>
                <a:gd name="T8" fmla="*/ 1 w 10"/>
                <a:gd name="T9" fmla="*/ 8 h 10"/>
                <a:gd name="T10" fmla="*/ 1 w 10"/>
                <a:gd name="T11" fmla="*/ 8 h 10"/>
                <a:gd name="T12" fmla="*/ 1 w 10"/>
                <a:gd name="T13" fmla="*/ 8 h 10"/>
                <a:gd name="T14" fmla="*/ 1 w 10"/>
                <a:gd name="T15" fmla="*/ 8 h 10"/>
                <a:gd name="T16" fmla="*/ 1 w 10"/>
                <a:gd name="T17" fmla="*/ 8 h 10"/>
                <a:gd name="T18" fmla="*/ 1 w 10"/>
                <a:gd name="T19" fmla="*/ 8 h 10"/>
                <a:gd name="T20" fmla="*/ 1 w 10"/>
                <a:gd name="T21" fmla="*/ 8 h 10"/>
                <a:gd name="T22" fmla="*/ 1 w 10"/>
                <a:gd name="T23" fmla="*/ 8 h 10"/>
                <a:gd name="T24" fmla="*/ 1 w 10"/>
                <a:gd name="T25" fmla="*/ 8 h 10"/>
                <a:gd name="T26" fmla="*/ 5 w 10"/>
                <a:gd name="T27" fmla="*/ 10 h 10"/>
                <a:gd name="T28" fmla="*/ 5 w 10"/>
                <a:gd name="T29" fmla="*/ 10 h 10"/>
                <a:gd name="T30" fmla="*/ 5 w 10"/>
                <a:gd name="T31" fmla="*/ 10 h 10"/>
                <a:gd name="T32" fmla="*/ 5 w 10"/>
                <a:gd name="T33" fmla="*/ 10 h 10"/>
                <a:gd name="T34" fmla="*/ 5 w 10"/>
                <a:gd name="T35" fmla="*/ 10 h 10"/>
                <a:gd name="T36" fmla="*/ 5 w 10"/>
                <a:gd name="T37" fmla="*/ 10 h 10"/>
                <a:gd name="T38" fmla="*/ 8 w 10"/>
                <a:gd name="T39" fmla="*/ 10 h 10"/>
                <a:gd name="T40" fmla="*/ 8 w 10"/>
                <a:gd name="T41" fmla="*/ 10 h 10"/>
                <a:gd name="T42" fmla="*/ 8 w 10"/>
                <a:gd name="T43" fmla="*/ 10 h 10"/>
                <a:gd name="T44" fmla="*/ 8 w 10"/>
                <a:gd name="T45" fmla="*/ 10 h 10"/>
                <a:gd name="T46" fmla="*/ 8 w 10"/>
                <a:gd name="T47" fmla="*/ 10 h 10"/>
                <a:gd name="T48" fmla="*/ 8 w 10"/>
                <a:gd name="T49" fmla="*/ 10 h 10"/>
                <a:gd name="T50" fmla="*/ 8 w 10"/>
                <a:gd name="T51" fmla="*/ 10 h 10"/>
                <a:gd name="T52" fmla="*/ 10 w 10"/>
                <a:gd name="T53" fmla="*/ 5 h 10"/>
                <a:gd name="T54" fmla="*/ 10 w 10"/>
                <a:gd name="T55" fmla="*/ 2 h 10"/>
                <a:gd name="T56" fmla="*/ 10 w 10"/>
                <a:gd name="T57" fmla="*/ 2 h 10"/>
                <a:gd name="T58" fmla="*/ 5 w 10"/>
                <a:gd name="T59" fmla="*/ 0 h 10"/>
                <a:gd name="T60" fmla="*/ 5 w 10"/>
                <a:gd name="T6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 h="10">
                  <a:moveTo>
                    <a:pt x="5" y="0"/>
                  </a:moveTo>
                  <a:cubicBezTo>
                    <a:pt x="5" y="0"/>
                    <a:pt x="5" y="0"/>
                    <a:pt x="5" y="0"/>
                  </a:cubicBezTo>
                  <a:cubicBezTo>
                    <a:pt x="4" y="0"/>
                    <a:pt x="3" y="0"/>
                    <a:pt x="3" y="1"/>
                  </a:cubicBezTo>
                  <a:cubicBezTo>
                    <a:pt x="1" y="2"/>
                    <a:pt x="0" y="3"/>
                    <a:pt x="0" y="5"/>
                  </a:cubicBezTo>
                  <a:cubicBezTo>
                    <a:pt x="0" y="6"/>
                    <a:pt x="0" y="7"/>
                    <a:pt x="1" y="8"/>
                  </a:cubicBezTo>
                  <a:cubicBezTo>
                    <a:pt x="1" y="8"/>
                    <a:pt x="1" y="8"/>
                    <a:pt x="1" y="8"/>
                  </a:cubicBezTo>
                  <a:cubicBezTo>
                    <a:pt x="1" y="8"/>
                    <a:pt x="1" y="8"/>
                    <a:pt x="1" y="8"/>
                  </a:cubicBezTo>
                  <a:cubicBezTo>
                    <a:pt x="1" y="8"/>
                    <a:pt x="1" y="8"/>
                    <a:pt x="1" y="8"/>
                  </a:cubicBezTo>
                  <a:cubicBezTo>
                    <a:pt x="1" y="8"/>
                    <a:pt x="1" y="8"/>
                    <a:pt x="1" y="8"/>
                  </a:cubicBezTo>
                  <a:cubicBezTo>
                    <a:pt x="1" y="8"/>
                    <a:pt x="1" y="8"/>
                    <a:pt x="1" y="8"/>
                  </a:cubicBezTo>
                  <a:cubicBezTo>
                    <a:pt x="1" y="8"/>
                    <a:pt x="1" y="8"/>
                    <a:pt x="1" y="8"/>
                  </a:cubicBezTo>
                  <a:cubicBezTo>
                    <a:pt x="1" y="8"/>
                    <a:pt x="1" y="8"/>
                    <a:pt x="1" y="8"/>
                  </a:cubicBezTo>
                  <a:cubicBezTo>
                    <a:pt x="1" y="8"/>
                    <a:pt x="1" y="8"/>
                    <a:pt x="1" y="8"/>
                  </a:cubicBezTo>
                  <a:cubicBezTo>
                    <a:pt x="2" y="10"/>
                    <a:pt x="3" y="10"/>
                    <a:pt x="5" y="10"/>
                  </a:cubicBezTo>
                  <a:cubicBezTo>
                    <a:pt x="5" y="10"/>
                    <a:pt x="5" y="10"/>
                    <a:pt x="5" y="10"/>
                  </a:cubicBezTo>
                  <a:cubicBezTo>
                    <a:pt x="5" y="10"/>
                    <a:pt x="5" y="10"/>
                    <a:pt x="5" y="10"/>
                  </a:cubicBezTo>
                  <a:cubicBezTo>
                    <a:pt x="5" y="10"/>
                    <a:pt x="5" y="10"/>
                    <a:pt x="5" y="10"/>
                  </a:cubicBezTo>
                  <a:cubicBezTo>
                    <a:pt x="5" y="10"/>
                    <a:pt x="5" y="10"/>
                    <a:pt x="5" y="10"/>
                  </a:cubicBezTo>
                  <a:cubicBezTo>
                    <a:pt x="5" y="10"/>
                    <a:pt x="5" y="10"/>
                    <a:pt x="5" y="10"/>
                  </a:cubicBezTo>
                  <a:cubicBezTo>
                    <a:pt x="6" y="10"/>
                    <a:pt x="7" y="10"/>
                    <a:pt x="8" y="10"/>
                  </a:cubicBezTo>
                  <a:cubicBezTo>
                    <a:pt x="8" y="10"/>
                    <a:pt x="8" y="10"/>
                    <a:pt x="8" y="10"/>
                  </a:cubicBezTo>
                  <a:cubicBezTo>
                    <a:pt x="8" y="10"/>
                    <a:pt x="8" y="10"/>
                    <a:pt x="8" y="10"/>
                  </a:cubicBezTo>
                  <a:cubicBezTo>
                    <a:pt x="8" y="10"/>
                    <a:pt x="8" y="10"/>
                    <a:pt x="8" y="10"/>
                  </a:cubicBezTo>
                  <a:cubicBezTo>
                    <a:pt x="8" y="10"/>
                    <a:pt x="8" y="10"/>
                    <a:pt x="8" y="10"/>
                  </a:cubicBezTo>
                  <a:cubicBezTo>
                    <a:pt x="8" y="10"/>
                    <a:pt x="8" y="10"/>
                    <a:pt x="8" y="10"/>
                  </a:cubicBezTo>
                  <a:cubicBezTo>
                    <a:pt x="8" y="10"/>
                    <a:pt x="8" y="10"/>
                    <a:pt x="8" y="10"/>
                  </a:cubicBezTo>
                  <a:cubicBezTo>
                    <a:pt x="10" y="9"/>
                    <a:pt x="10" y="7"/>
                    <a:pt x="10" y="5"/>
                  </a:cubicBezTo>
                  <a:cubicBezTo>
                    <a:pt x="10" y="4"/>
                    <a:pt x="10" y="3"/>
                    <a:pt x="10" y="2"/>
                  </a:cubicBezTo>
                  <a:cubicBezTo>
                    <a:pt x="10" y="2"/>
                    <a:pt x="10" y="2"/>
                    <a:pt x="10" y="2"/>
                  </a:cubicBezTo>
                  <a:cubicBezTo>
                    <a:pt x="9" y="1"/>
                    <a:pt x="7" y="0"/>
                    <a:pt x="5" y="0"/>
                  </a:cubicBezTo>
                  <a:cubicBezTo>
                    <a:pt x="5" y="0"/>
                    <a:pt x="5" y="0"/>
                    <a:pt x="5" y="0"/>
                  </a:cubicBezTo>
                </a:path>
              </a:pathLst>
            </a:custGeom>
            <a:solidFill>
              <a:schemeClr val="accent4"/>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103" name="Freeform 114"/>
            <p:cNvSpPr>
              <a:spLocks noEditPoints="1"/>
            </p:cNvSpPr>
            <p:nvPr/>
          </p:nvSpPr>
          <p:spPr bwMode="auto">
            <a:xfrm>
              <a:off x="4158729" y="2019427"/>
              <a:ext cx="14258" cy="18053"/>
            </a:xfrm>
            <a:custGeom>
              <a:avLst/>
              <a:gdLst>
                <a:gd name="T0" fmla="*/ 4 w 9"/>
                <a:gd name="T1" fmla="*/ 11 h 11"/>
                <a:gd name="T2" fmla="*/ 4 w 9"/>
                <a:gd name="T3" fmla="*/ 11 h 11"/>
                <a:gd name="T4" fmla="*/ 4 w 9"/>
                <a:gd name="T5" fmla="*/ 11 h 11"/>
                <a:gd name="T6" fmla="*/ 4 w 9"/>
                <a:gd name="T7" fmla="*/ 11 h 11"/>
                <a:gd name="T8" fmla="*/ 8 w 9"/>
                <a:gd name="T9" fmla="*/ 10 h 11"/>
                <a:gd name="T10" fmla="*/ 4 w 9"/>
                <a:gd name="T11" fmla="*/ 11 h 11"/>
                <a:gd name="T12" fmla="*/ 8 w 9"/>
                <a:gd name="T13" fmla="*/ 10 h 11"/>
                <a:gd name="T14" fmla="*/ 8 w 9"/>
                <a:gd name="T15" fmla="*/ 2 h 11"/>
                <a:gd name="T16" fmla="*/ 8 w 9"/>
                <a:gd name="T17" fmla="*/ 2 h 11"/>
                <a:gd name="T18" fmla="*/ 9 w 9"/>
                <a:gd name="T19" fmla="*/ 6 h 11"/>
                <a:gd name="T20" fmla="*/ 9 w 9"/>
                <a:gd name="T21" fmla="*/ 6 h 11"/>
                <a:gd name="T22" fmla="*/ 8 w 9"/>
                <a:gd name="T23" fmla="*/ 2 h 11"/>
                <a:gd name="T24" fmla="*/ 8 w 9"/>
                <a:gd name="T25" fmla="*/ 2 h 11"/>
                <a:gd name="T26" fmla="*/ 8 w 9"/>
                <a:gd name="T27" fmla="*/ 2 h 11"/>
                <a:gd name="T28" fmla="*/ 7 w 9"/>
                <a:gd name="T29" fmla="*/ 2 h 11"/>
                <a:gd name="T30" fmla="*/ 7 w 9"/>
                <a:gd name="T31" fmla="*/ 2 h 11"/>
                <a:gd name="T32" fmla="*/ 7 w 9"/>
                <a:gd name="T33" fmla="*/ 2 h 11"/>
                <a:gd name="T34" fmla="*/ 7 w 9"/>
                <a:gd name="T35" fmla="*/ 2 h 11"/>
                <a:gd name="T36" fmla="*/ 7 w 9"/>
                <a:gd name="T37" fmla="*/ 2 h 11"/>
                <a:gd name="T38" fmla="*/ 0 w 9"/>
                <a:gd name="T39" fmla="*/ 2 h 11"/>
                <a:gd name="T40" fmla="*/ 0 w 9"/>
                <a:gd name="T41" fmla="*/ 2 h 11"/>
                <a:gd name="T42" fmla="*/ 0 w 9"/>
                <a:gd name="T43" fmla="*/ 2 h 11"/>
                <a:gd name="T44" fmla="*/ 0 w 9"/>
                <a:gd name="T45" fmla="*/ 2 h 11"/>
                <a:gd name="T46" fmla="*/ 0 w 9"/>
                <a:gd name="T47" fmla="*/ 2 h 11"/>
                <a:gd name="T48" fmla="*/ 4 w 9"/>
                <a:gd name="T49" fmla="*/ 0 h 11"/>
                <a:gd name="T50" fmla="*/ 4 w 9"/>
                <a:gd name="T51" fmla="*/ 0 h 11"/>
                <a:gd name="T52" fmla="*/ 0 w 9"/>
                <a:gd name="T53" fmla="*/ 2 h 11"/>
                <a:gd name="T54" fmla="*/ 0 w 9"/>
                <a:gd name="T55" fmla="*/ 2 h 11"/>
                <a:gd name="T56" fmla="*/ 4 w 9"/>
                <a:gd name="T57" fmla="*/ 0 h 11"/>
                <a:gd name="T58" fmla="*/ 4 w 9"/>
                <a:gd name="T59" fmla="*/ 0 h 11"/>
                <a:gd name="T60" fmla="*/ 4 w 9"/>
                <a:gd name="T61" fmla="*/ 0 h 11"/>
                <a:gd name="T62" fmla="*/ 4 w 9"/>
                <a:gd name="T63" fmla="*/ 0 h 11"/>
                <a:gd name="T64" fmla="*/ 4 w 9"/>
                <a:gd name="T65" fmla="*/ 0 h 11"/>
                <a:gd name="T66" fmla="*/ 4 w 9"/>
                <a:gd name="T67" fmla="*/ 0 h 11"/>
                <a:gd name="T68" fmla="*/ 4 w 9"/>
                <a:gd name="T6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 h="11">
                  <a:moveTo>
                    <a:pt x="4" y="11"/>
                  </a:moveTo>
                  <a:cubicBezTo>
                    <a:pt x="4" y="11"/>
                    <a:pt x="4" y="11"/>
                    <a:pt x="4" y="11"/>
                  </a:cubicBezTo>
                  <a:cubicBezTo>
                    <a:pt x="4" y="11"/>
                    <a:pt x="4" y="11"/>
                    <a:pt x="4" y="11"/>
                  </a:cubicBezTo>
                  <a:cubicBezTo>
                    <a:pt x="4" y="11"/>
                    <a:pt x="4" y="11"/>
                    <a:pt x="4" y="11"/>
                  </a:cubicBezTo>
                  <a:moveTo>
                    <a:pt x="8" y="10"/>
                  </a:moveTo>
                  <a:cubicBezTo>
                    <a:pt x="7" y="11"/>
                    <a:pt x="5" y="11"/>
                    <a:pt x="4" y="11"/>
                  </a:cubicBezTo>
                  <a:cubicBezTo>
                    <a:pt x="5" y="11"/>
                    <a:pt x="7" y="11"/>
                    <a:pt x="8" y="10"/>
                  </a:cubicBezTo>
                  <a:moveTo>
                    <a:pt x="8" y="2"/>
                  </a:moveTo>
                  <a:cubicBezTo>
                    <a:pt x="8" y="2"/>
                    <a:pt x="8" y="2"/>
                    <a:pt x="8" y="2"/>
                  </a:cubicBezTo>
                  <a:cubicBezTo>
                    <a:pt x="9" y="3"/>
                    <a:pt x="9" y="4"/>
                    <a:pt x="9" y="6"/>
                  </a:cubicBezTo>
                  <a:cubicBezTo>
                    <a:pt x="9" y="6"/>
                    <a:pt x="9" y="6"/>
                    <a:pt x="9" y="6"/>
                  </a:cubicBezTo>
                  <a:cubicBezTo>
                    <a:pt x="9" y="4"/>
                    <a:pt x="9" y="3"/>
                    <a:pt x="8" y="2"/>
                  </a:cubicBezTo>
                  <a:cubicBezTo>
                    <a:pt x="8" y="2"/>
                    <a:pt x="8" y="2"/>
                    <a:pt x="8" y="2"/>
                  </a:cubicBezTo>
                  <a:cubicBezTo>
                    <a:pt x="8" y="2"/>
                    <a:pt x="8" y="2"/>
                    <a:pt x="8" y="2"/>
                  </a:cubicBezTo>
                  <a:moveTo>
                    <a:pt x="7" y="2"/>
                  </a:moveTo>
                  <a:cubicBezTo>
                    <a:pt x="7" y="2"/>
                    <a:pt x="7" y="2"/>
                    <a:pt x="7" y="2"/>
                  </a:cubicBezTo>
                  <a:cubicBezTo>
                    <a:pt x="7" y="2"/>
                    <a:pt x="7" y="2"/>
                    <a:pt x="7" y="2"/>
                  </a:cubicBezTo>
                  <a:cubicBezTo>
                    <a:pt x="7" y="2"/>
                    <a:pt x="7" y="2"/>
                    <a:pt x="7" y="2"/>
                  </a:cubicBezTo>
                  <a:cubicBezTo>
                    <a:pt x="7" y="2"/>
                    <a:pt x="7" y="2"/>
                    <a:pt x="7" y="2"/>
                  </a:cubicBezTo>
                  <a:moveTo>
                    <a:pt x="0" y="2"/>
                  </a:moveTo>
                  <a:cubicBezTo>
                    <a:pt x="0" y="2"/>
                    <a:pt x="0" y="2"/>
                    <a:pt x="0" y="2"/>
                  </a:cubicBezTo>
                  <a:cubicBezTo>
                    <a:pt x="0" y="2"/>
                    <a:pt x="0" y="2"/>
                    <a:pt x="0" y="2"/>
                  </a:cubicBezTo>
                  <a:cubicBezTo>
                    <a:pt x="0" y="2"/>
                    <a:pt x="0" y="2"/>
                    <a:pt x="0" y="2"/>
                  </a:cubicBezTo>
                  <a:cubicBezTo>
                    <a:pt x="0" y="2"/>
                    <a:pt x="0" y="2"/>
                    <a:pt x="0" y="2"/>
                  </a:cubicBezTo>
                  <a:moveTo>
                    <a:pt x="4" y="0"/>
                  </a:moveTo>
                  <a:cubicBezTo>
                    <a:pt x="4" y="0"/>
                    <a:pt x="4" y="0"/>
                    <a:pt x="4" y="0"/>
                  </a:cubicBezTo>
                  <a:cubicBezTo>
                    <a:pt x="3" y="0"/>
                    <a:pt x="1" y="1"/>
                    <a:pt x="0" y="2"/>
                  </a:cubicBezTo>
                  <a:cubicBezTo>
                    <a:pt x="0" y="2"/>
                    <a:pt x="0" y="2"/>
                    <a:pt x="0" y="2"/>
                  </a:cubicBezTo>
                  <a:cubicBezTo>
                    <a:pt x="1" y="1"/>
                    <a:pt x="3" y="0"/>
                    <a:pt x="4" y="0"/>
                  </a:cubicBezTo>
                  <a:moveTo>
                    <a:pt x="4" y="0"/>
                  </a:moveTo>
                  <a:cubicBezTo>
                    <a:pt x="4" y="0"/>
                    <a:pt x="4" y="0"/>
                    <a:pt x="4" y="0"/>
                  </a:cubicBezTo>
                  <a:cubicBezTo>
                    <a:pt x="4" y="0"/>
                    <a:pt x="4" y="0"/>
                    <a:pt x="4" y="0"/>
                  </a:cubicBezTo>
                  <a:cubicBezTo>
                    <a:pt x="4" y="0"/>
                    <a:pt x="4" y="0"/>
                    <a:pt x="4" y="0"/>
                  </a:cubicBezTo>
                  <a:cubicBezTo>
                    <a:pt x="4" y="0"/>
                    <a:pt x="4" y="0"/>
                    <a:pt x="4" y="0"/>
                  </a:cubicBezTo>
                  <a:cubicBezTo>
                    <a:pt x="4" y="0"/>
                    <a:pt x="4" y="0"/>
                    <a:pt x="4" y="0"/>
                  </a:cubicBezTo>
                </a:path>
              </a:pathLst>
            </a:custGeom>
            <a:solidFill>
              <a:schemeClr val="accent4"/>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104" name="Freeform 115"/>
            <p:cNvSpPr/>
            <p:nvPr/>
          </p:nvSpPr>
          <p:spPr bwMode="auto">
            <a:xfrm>
              <a:off x="4157145" y="2019427"/>
              <a:ext cx="15843" cy="18053"/>
            </a:xfrm>
            <a:custGeom>
              <a:avLst/>
              <a:gdLst>
                <a:gd name="T0" fmla="*/ 5 w 10"/>
                <a:gd name="T1" fmla="*/ 0 h 11"/>
                <a:gd name="T2" fmla="*/ 5 w 10"/>
                <a:gd name="T3" fmla="*/ 0 h 11"/>
                <a:gd name="T4" fmla="*/ 1 w 10"/>
                <a:gd name="T5" fmla="*/ 2 h 11"/>
                <a:gd name="T6" fmla="*/ 1 w 10"/>
                <a:gd name="T7" fmla="*/ 2 h 11"/>
                <a:gd name="T8" fmla="*/ 1 w 10"/>
                <a:gd name="T9" fmla="*/ 2 h 11"/>
                <a:gd name="T10" fmla="*/ 1 w 10"/>
                <a:gd name="T11" fmla="*/ 2 h 11"/>
                <a:gd name="T12" fmla="*/ 1 w 10"/>
                <a:gd name="T13" fmla="*/ 2 h 11"/>
                <a:gd name="T14" fmla="*/ 0 w 10"/>
                <a:gd name="T15" fmla="*/ 6 h 11"/>
                <a:gd name="T16" fmla="*/ 1 w 10"/>
                <a:gd name="T17" fmla="*/ 9 h 11"/>
                <a:gd name="T18" fmla="*/ 5 w 10"/>
                <a:gd name="T19" fmla="*/ 11 h 11"/>
                <a:gd name="T20" fmla="*/ 5 w 10"/>
                <a:gd name="T21" fmla="*/ 11 h 11"/>
                <a:gd name="T22" fmla="*/ 5 w 10"/>
                <a:gd name="T23" fmla="*/ 11 h 11"/>
                <a:gd name="T24" fmla="*/ 5 w 10"/>
                <a:gd name="T25" fmla="*/ 11 h 11"/>
                <a:gd name="T26" fmla="*/ 5 w 10"/>
                <a:gd name="T27" fmla="*/ 11 h 11"/>
                <a:gd name="T28" fmla="*/ 5 w 10"/>
                <a:gd name="T29" fmla="*/ 11 h 11"/>
                <a:gd name="T30" fmla="*/ 9 w 10"/>
                <a:gd name="T31" fmla="*/ 10 h 11"/>
                <a:gd name="T32" fmla="*/ 9 w 10"/>
                <a:gd name="T33" fmla="*/ 10 h 11"/>
                <a:gd name="T34" fmla="*/ 9 w 10"/>
                <a:gd name="T35" fmla="*/ 9 h 11"/>
                <a:gd name="T36" fmla="*/ 10 w 10"/>
                <a:gd name="T37" fmla="*/ 6 h 11"/>
                <a:gd name="T38" fmla="*/ 9 w 10"/>
                <a:gd name="T39" fmla="*/ 2 h 11"/>
                <a:gd name="T40" fmla="*/ 9 w 10"/>
                <a:gd name="T41" fmla="*/ 2 h 11"/>
                <a:gd name="T42" fmla="*/ 8 w 10"/>
                <a:gd name="T43" fmla="*/ 2 h 11"/>
                <a:gd name="T44" fmla="*/ 8 w 10"/>
                <a:gd name="T45" fmla="*/ 2 h 11"/>
                <a:gd name="T46" fmla="*/ 5 w 10"/>
                <a:gd name="T47" fmla="*/ 0 h 11"/>
                <a:gd name="T48" fmla="*/ 5 w 10"/>
                <a:gd name="T4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11">
                  <a:moveTo>
                    <a:pt x="5" y="0"/>
                  </a:moveTo>
                  <a:cubicBezTo>
                    <a:pt x="5" y="0"/>
                    <a:pt x="5" y="0"/>
                    <a:pt x="5" y="0"/>
                  </a:cubicBezTo>
                  <a:cubicBezTo>
                    <a:pt x="4" y="0"/>
                    <a:pt x="2" y="1"/>
                    <a:pt x="1" y="2"/>
                  </a:cubicBezTo>
                  <a:cubicBezTo>
                    <a:pt x="1" y="2"/>
                    <a:pt x="1" y="2"/>
                    <a:pt x="1" y="2"/>
                  </a:cubicBezTo>
                  <a:cubicBezTo>
                    <a:pt x="1" y="2"/>
                    <a:pt x="1" y="2"/>
                    <a:pt x="1" y="2"/>
                  </a:cubicBezTo>
                  <a:cubicBezTo>
                    <a:pt x="1" y="2"/>
                    <a:pt x="1" y="2"/>
                    <a:pt x="1" y="2"/>
                  </a:cubicBezTo>
                  <a:cubicBezTo>
                    <a:pt x="1" y="2"/>
                    <a:pt x="1" y="2"/>
                    <a:pt x="1" y="2"/>
                  </a:cubicBezTo>
                  <a:cubicBezTo>
                    <a:pt x="0" y="3"/>
                    <a:pt x="0" y="4"/>
                    <a:pt x="0" y="6"/>
                  </a:cubicBezTo>
                  <a:cubicBezTo>
                    <a:pt x="0" y="7"/>
                    <a:pt x="0" y="8"/>
                    <a:pt x="1" y="9"/>
                  </a:cubicBezTo>
                  <a:cubicBezTo>
                    <a:pt x="2" y="11"/>
                    <a:pt x="4" y="11"/>
                    <a:pt x="5" y="11"/>
                  </a:cubicBezTo>
                  <a:cubicBezTo>
                    <a:pt x="5" y="11"/>
                    <a:pt x="5" y="11"/>
                    <a:pt x="5" y="11"/>
                  </a:cubicBezTo>
                  <a:cubicBezTo>
                    <a:pt x="5" y="11"/>
                    <a:pt x="5" y="11"/>
                    <a:pt x="5" y="11"/>
                  </a:cubicBezTo>
                  <a:cubicBezTo>
                    <a:pt x="5" y="11"/>
                    <a:pt x="5" y="11"/>
                    <a:pt x="5" y="11"/>
                  </a:cubicBezTo>
                  <a:cubicBezTo>
                    <a:pt x="5" y="11"/>
                    <a:pt x="5" y="11"/>
                    <a:pt x="5" y="11"/>
                  </a:cubicBezTo>
                  <a:cubicBezTo>
                    <a:pt x="5" y="11"/>
                    <a:pt x="5" y="11"/>
                    <a:pt x="5" y="11"/>
                  </a:cubicBezTo>
                  <a:cubicBezTo>
                    <a:pt x="6" y="11"/>
                    <a:pt x="8" y="11"/>
                    <a:pt x="9" y="10"/>
                  </a:cubicBezTo>
                  <a:cubicBezTo>
                    <a:pt x="9" y="10"/>
                    <a:pt x="9" y="10"/>
                    <a:pt x="9" y="10"/>
                  </a:cubicBezTo>
                  <a:cubicBezTo>
                    <a:pt x="9" y="10"/>
                    <a:pt x="9" y="10"/>
                    <a:pt x="9" y="9"/>
                  </a:cubicBezTo>
                  <a:cubicBezTo>
                    <a:pt x="10" y="8"/>
                    <a:pt x="10" y="7"/>
                    <a:pt x="10" y="6"/>
                  </a:cubicBezTo>
                  <a:cubicBezTo>
                    <a:pt x="10" y="4"/>
                    <a:pt x="10" y="3"/>
                    <a:pt x="9" y="2"/>
                  </a:cubicBezTo>
                  <a:cubicBezTo>
                    <a:pt x="9" y="2"/>
                    <a:pt x="9" y="2"/>
                    <a:pt x="9" y="2"/>
                  </a:cubicBezTo>
                  <a:cubicBezTo>
                    <a:pt x="8" y="2"/>
                    <a:pt x="8" y="2"/>
                    <a:pt x="8" y="2"/>
                  </a:cubicBezTo>
                  <a:cubicBezTo>
                    <a:pt x="8" y="2"/>
                    <a:pt x="8" y="2"/>
                    <a:pt x="8" y="2"/>
                  </a:cubicBezTo>
                  <a:cubicBezTo>
                    <a:pt x="7" y="1"/>
                    <a:pt x="6" y="0"/>
                    <a:pt x="5" y="0"/>
                  </a:cubicBezTo>
                  <a:cubicBezTo>
                    <a:pt x="5" y="0"/>
                    <a:pt x="5" y="0"/>
                    <a:pt x="5" y="0"/>
                  </a:cubicBezTo>
                </a:path>
              </a:pathLst>
            </a:custGeom>
            <a:solidFill>
              <a:schemeClr val="accent4"/>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105" name="Freeform 116"/>
            <p:cNvSpPr>
              <a:spLocks noEditPoints="1"/>
            </p:cNvSpPr>
            <p:nvPr/>
          </p:nvSpPr>
          <p:spPr bwMode="auto">
            <a:xfrm>
              <a:off x="4180910" y="1991526"/>
              <a:ext cx="15843" cy="14771"/>
            </a:xfrm>
            <a:custGeom>
              <a:avLst/>
              <a:gdLst>
                <a:gd name="T0" fmla="*/ 4 w 10"/>
                <a:gd name="T1" fmla="*/ 10 h 10"/>
                <a:gd name="T2" fmla="*/ 4 w 10"/>
                <a:gd name="T3" fmla="*/ 10 h 10"/>
                <a:gd name="T4" fmla="*/ 4 w 10"/>
                <a:gd name="T5" fmla="*/ 10 h 10"/>
                <a:gd name="T6" fmla="*/ 4 w 10"/>
                <a:gd name="T7" fmla="*/ 10 h 10"/>
                <a:gd name="T8" fmla="*/ 2 w 10"/>
                <a:gd name="T9" fmla="*/ 10 h 10"/>
                <a:gd name="T10" fmla="*/ 2 w 10"/>
                <a:gd name="T11" fmla="*/ 10 h 10"/>
                <a:gd name="T12" fmla="*/ 2 w 10"/>
                <a:gd name="T13" fmla="*/ 10 h 10"/>
                <a:gd name="T14" fmla="*/ 9 w 10"/>
                <a:gd name="T15" fmla="*/ 8 h 10"/>
                <a:gd name="T16" fmla="*/ 4 w 10"/>
                <a:gd name="T17" fmla="*/ 10 h 10"/>
                <a:gd name="T18" fmla="*/ 9 w 10"/>
                <a:gd name="T19" fmla="*/ 8 h 10"/>
                <a:gd name="T20" fmla="*/ 9 w 10"/>
                <a:gd name="T21" fmla="*/ 8 h 10"/>
                <a:gd name="T22" fmla="*/ 9 w 10"/>
                <a:gd name="T23" fmla="*/ 8 h 10"/>
                <a:gd name="T24" fmla="*/ 9 w 10"/>
                <a:gd name="T25" fmla="*/ 8 h 10"/>
                <a:gd name="T26" fmla="*/ 7 w 10"/>
                <a:gd name="T27" fmla="*/ 0 h 10"/>
                <a:gd name="T28" fmla="*/ 7 w 10"/>
                <a:gd name="T29" fmla="*/ 1 h 10"/>
                <a:gd name="T30" fmla="*/ 10 w 10"/>
                <a:gd name="T31" fmla="*/ 5 h 10"/>
                <a:gd name="T32" fmla="*/ 10 w 10"/>
                <a:gd name="T33" fmla="*/ 5 h 10"/>
                <a:gd name="T34" fmla="*/ 7 w 10"/>
                <a:gd name="T35" fmla="*/ 1 h 10"/>
                <a:gd name="T36" fmla="*/ 7 w 10"/>
                <a:gd name="T37" fmla="*/ 0 h 10"/>
                <a:gd name="T38" fmla="*/ 7 w 10"/>
                <a:gd name="T39" fmla="*/ 0 h 10"/>
                <a:gd name="T40" fmla="*/ 4 w 10"/>
                <a:gd name="T41" fmla="*/ 0 h 10"/>
                <a:gd name="T42" fmla="*/ 4 w 10"/>
                <a:gd name="T43" fmla="*/ 0 h 10"/>
                <a:gd name="T44" fmla="*/ 0 w 10"/>
                <a:gd name="T45" fmla="*/ 2 h 10"/>
                <a:gd name="T46" fmla="*/ 0 w 10"/>
                <a:gd name="T47" fmla="*/ 2 h 10"/>
                <a:gd name="T48" fmla="*/ 4 w 10"/>
                <a:gd name="T49" fmla="*/ 0 h 10"/>
                <a:gd name="T50" fmla="*/ 4 w 10"/>
                <a:gd name="T51" fmla="*/ 0 h 10"/>
                <a:gd name="T52" fmla="*/ 4 w 10"/>
                <a:gd name="T53" fmla="*/ 0 h 10"/>
                <a:gd name="T54" fmla="*/ 4 w 10"/>
                <a:gd name="T55" fmla="*/ 0 h 10"/>
                <a:gd name="T56" fmla="*/ 4 w 10"/>
                <a:gd name="T57" fmla="*/ 0 h 10"/>
                <a:gd name="T58" fmla="*/ 4 w 10"/>
                <a:gd name="T59" fmla="*/ 0 h 10"/>
                <a:gd name="T60" fmla="*/ 4 w 10"/>
                <a:gd name="T6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 h="10">
                  <a:moveTo>
                    <a:pt x="4" y="10"/>
                  </a:moveTo>
                  <a:cubicBezTo>
                    <a:pt x="4" y="10"/>
                    <a:pt x="4" y="10"/>
                    <a:pt x="4" y="10"/>
                  </a:cubicBezTo>
                  <a:cubicBezTo>
                    <a:pt x="4" y="10"/>
                    <a:pt x="4" y="10"/>
                    <a:pt x="4" y="10"/>
                  </a:cubicBezTo>
                  <a:cubicBezTo>
                    <a:pt x="4" y="10"/>
                    <a:pt x="4" y="10"/>
                    <a:pt x="4" y="10"/>
                  </a:cubicBezTo>
                  <a:moveTo>
                    <a:pt x="2" y="10"/>
                  </a:moveTo>
                  <a:cubicBezTo>
                    <a:pt x="2" y="10"/>
                    <a:pt x="2" y="10"/>
                    <a:pt x="2" y="10"/>
                  </a:cubicBezTo>
                  <a:cubicBezTo>
                    <a:pt x="2" y="10"/>
                    <a:pt x="2" y="10"/>
                    <a:pt x="2" y="10"/>
                  </a:cubicBezTo>
                  <a:moveTo>
                    <a:pt x="9" y="8"/>
                  </a:moveTo>
                  <a:cubicBezTo>
                    <a:pt x="8" y="9"/>
                    <a:pt x="6" y="10"/>
                    <a:pt x="4" y="10"/>
                  </a:cubicBezTo>
                  <a:cubicBezTo>
                    <a:pt x="6" y="10"/>
                    <a:pt x="8" y="9"/>
                    <a:pt x="9" y="8"/>
                  </a:cubicBezTo>
                  <a:moveTo>
                    <a:pt x="9" y="8"/>
                  </a:moveTo>
                  <a:cubicBezTo>
                    <a:pt x="9" y="8"/>
                    <a:pt x="9" y="8"/>
                    <a:pt x="9" y="8"/>
                  </a:cubicBezTo>
                  <a:cubicBezTo>
                    <a:pt x="9" y="8"/>
                    <a:pt x="9" y="8"/>
                    <a:pt x="9" y="8"/>
                  </a:cubicBezTo>
                  <a:moveTo>
                    <a:pt x="7" y="0"/>
                  </a:moveTo>
                  <a:cubicBezTo>
                    <a:pt x="7" y="1"/>
                    <a:pt x="7" y="1"/>
                    <a:pt x="7" y="1"/>
                  </a:cubicBezTo>
                  <a:cubicBezTo>
                    <a:pt x="9" y="1"/>
                    <a:pt x="9" y="3"/>
                    <a:pt x="10" y="5"/>
                  </a:cubicBezTo>
                  <a:cubicBezTo>
                    <a:pt x="10" y="5"/>
                    <a:pt x="10" y="5"/>
                    <a:pt x="10" y="5"/>
                  </a:cubicBezTo>
                  <a:cubicBezTo>
                    <a:pt x="9" y="3"/>
                    <a:pt x="9" y="1"/>
                    <a:pt x="7" y="1"/>
                  </a:cubicBezTo>
                  <a:cubicBezTo>
                    <a:pt x="7" y="1"/>
                    <a:pt x="7" y="1"/>
                    <a:pt x="7" y="0"/>
                  </a:cubicBezTo>
                  <a:cubicBezTo>
                    <a:pt x="7" y="0"/>
                    <a:pt x="7" y="0"/>
                    <a:pt x="7" y="0"/>
                  </a:cubicBezTo>
                  <a:moveTo>
                    <a:pt x="4" y="0"/>
                  </a:moveTo>
                  <a:cubicBezTo>
                    <a:pt x="4" y="0"/>
                    <a:pt x="4" y="0"/>
                    <a:pt x="4" y="0"/>
                  </a:cubicBezTo>
                  <a:cubicBezTo>
                    <a:pt x="2" y="0"/>
                    <a:pt x="1" y="1"/>
                    <a:pt x="0" y="2"/>
                  </a:cubicBezTo>
                  <a:cubicBezTo>
                    <a:pt x="0" y="2"/>
                    <a:pt x="0" y="2"/>
                    <a:pt x="0" y="2"/>
                  </a:cubicBezTo>
                  <a:cubicBezTo>
                    <a:pt x="1" y="1"/>
                    <a:pt x="2" y="0"/>
                    <a:pt x="4" y="0"/>
                  </a:cubicBezTo>
                  <a:moveTo>
                    <a:pt x="4" y="0"/>
                  </a:moveTo>
                  <a:cubicBezTo>
                    <a:pt x="4" y="0"/>
                    <a:pt x="4" y="0"/>
                    <a:pt x="4" y="0"/>
                  </a:cubicBezTo>
                  <a:cubicBezTo>
                    <a:pt x="4" y="0"/>
                    <a:pt x="4" y="0"/>
                    <a:pt x="4" y="0"/>
                  </a:cubicBezTo>
                  <a:cubicBezTo>
                    <a:pt x="4" y="0"/>
                    <a:pt x="4" y="0"/>
                    <a:pt x="4" y="0"/>
                  </a:cubicBezTo>
                  <a:cubicBezTo>
                    <a:pt x="4" y="0"/>
                    <a:pt x="4" y="0"/>
                    <a:pt x="4" y="0"/>
                  </a:cubicBezTo>
                  <a:cubicBezTo>
                    <a:pt x="4" y="0"/>
                    <a:pt x="4" y="0"/>
                    <a:pt x="4" y="0"/>
                  </a:cubicBezTo>
                </a:path>
              </a:pathLst>
            </a:custGeom>
            <a:solidFill>
              <a:schemeClr val="accent4"/>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106" name="Freeform 117"/>
            <p:cNvSpPr/>
            <p:nvPr/>
          </p:nvSpPr>
          <p:spPr bwMode="auto">
            <a:xfrm>
              <a:off x="4179325" y="1991526"/>
              <a:ext cx="17428" cy="14771"/>
            </a:xfrm>
            <a:custGeom>
              <a:avLst/>
              <a:gdLst>
                <a:gd name="T0" fmla="*/ 5 w 11"/>
                <a:gd name="T1" fmla="*/ 0 h 10"/>
                <a:gd name="T2" fmla="*/ 5 w 11"/>
                <a:gd name="T3" fmla="*/ 0 h 10"/>
                <a:gd name="T4" fmla="*/ 1 w 11"/>
                <a:gd name="T5" fmla="*/ 2 h 10"/>
                <a:gd name="T6" fmla="*/ 1 w 11"/>
                <a:gd name="T7" fmla="*/ 2 h 10"/>
                <a:gd name="T8" fmla="*/ 1 w 11"/>
                <a:gd name="T9" fmla="*/ 2 h 10"/>
                <a:gd name="T10" fmla="*/ 0 w 11"/>
                <a:gd name="T11" fmla="*/ 5 h 10"/>
                <a:gd name="T12" fmla="*/ 3 w 11"/>
                <a:gd name="T13" fmla="*/ 10 h 10"/>
                <a:gd name="T14" fmla="*/ 3 w 11"/>
                <a:gd name="T15" fmla="*/ 10 h 10"/>
                <a:gd name="T16" fmla="*/ 3 w 11"/>
                <a:gd name="T17" fmla="*/ 10 h 10"/>
                <a:gd name="T18" fmla="*/ 3 w 11"/>
                <a:gd name="T19" fmla="*/ 10 h 10"/>
                <a:gd name="T20" fmla="*/ 3 w 11"/>
                <a:gd name="T21" fmla="*/ 10 h 10"/>
                <a:gd name="T22" fmla="*/ 5 w 11"/>
                <a:gd name="T23" fmla="*/ 10 h 10"/>
                <a:gd name="T24" fmla="*/ 5 w 11"/>
                <a:gd name="T25" fmla="*/ 10 h 10"/>
                <a:gd name="T26" fmla="*/ 5 w 11"/>
                <a:gd name="T27" fmla="*/ 10 h 10"/>
                <a:gd name="T28" fmla="*/ 5 w 11"/>
                <a:gd name="T29" fmla="*/ 10 h 10"/>
                <a:gd name="T30" fmla="*/ 5 w 11"/>
                <a:gd name="T31" fmla="*/ 10 h 10"/>
                <a:gd name="T32" fmla="*/ 5 w 11"/>
                <a:gd name="T33" fmla="*/ 10 h 10"/>
                <a:gd name="T34" fmla="*/ 10 w 11"/>
                <a:gd name="T35" fmla="*/ 8 h 10"/>
                <a:gd name="T36" fmla="*/ 10 w 11"/>
                <a:gd name="T37" fmla="*/ 8 h 10"/>
                <a:gd name="T38" fmla="*/ 10 w 11"/>
                <a:gd name="T39" fmla="*/ 8 h 10"/>
                <a:gd name="T40" fmla="*/ 10 w 11"/>
                <a:gd name="T41" fmla="*/ 8 h 10"/>
                <a:gd name="T42" fmla="*/ 10 w 11"/>
                <a:gd name="T43" fmla="*/ 8 h 10"/>
                <a:gd name="T44" fmla="*/ 10 w 11"/>
                <a:gd name="T45" fmla="*/ 8 h 10"/>
                <a:gd name="T46" fmla="*/ 10 w 11"/>
                <a:gd name="T47" fmla="*/ 8 h 10"/>
                <a:gd name="T48" fmla="*/ 11 w 11"/>
                <a:gd name="T49" fmla="*/ 5 h 10"/>
                <a:gd name="T50" fmla="*/ 8 w 11"/>
                <a:gd name="T51" fmla="*/ 1 h 10"/>
                <a:gd name="T52" fmla="*/ 8 w 11"/>
                <a:gd name="T53" fmla="*/ 0 h 10"/>
                <a:gd name="T54" fmla="*/ 5 w 11"/>
                <a:gd name="T55" fmla="*/ 0 h 10"/>
                <a:gd name="T56" fmla="*/ 5 w 11"/>
                <a:gd name="T5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 h="10">
                  <a:moveTo>
                    <a:pt x="5" y="0"/>
                  </a:moveTo>
                  <a:cubicBezTo>
                    <a:pt x="5" y="0"/>
                    <a:pt x="5" y="0"/>
                    <a:pt x="5" y="0"/>
                  </a:cubicBezTo>
                  <a:cubicBezTo>
                    <a:pt x="3" y="0"/>
                    <a:pt x="2" y="1"/>
                    <a:pt x="1" y="2"/>
                  </a:cubicBezTo>
                  <a:cubicBezTo>
                    <a:pt x="1" y="2"/>
                    <a:pt x="1" y="2"/>
                    <a:pt x="1" y="2"/>
                  </a:cubicBezTo>
                  <a:cubicBezTo>
                    <a:pt x="1" y="2"/>
                    <a:pt x="1" y="2"/>
                    <a:pt x="1" y="2"/>
                  </a:cubicBezTo>
                  <a:cubicBezTo>
                    <a:pt x="0" y="3"/>
                    <a:pt x="0" y="4"/>
                    <a:pt x="0" y="5"/>
                  </a:cubicBezTo>
                  <a:cubicBezTo>
                    <a:pt x="0" y="7"/>
                    <a:pt x="1" y="9"/>
                    <a:pt x="3" y="10"/>
                  </a:cubicBezTo>
                  <a:cubicBezTo>
                    <a:pt x="3" y="10"/>
                    <a:pt x="3" y="10"/>
                    <a:pt x="3" y="10"/>
                  </a:cubicBezTo>
                  <a:cubicBezTo>
                    <a:pt x="3" y="10"/>
                    <a:pt x="3" y="10"/>
                    <a:pt x="3" y="10"/>
                  </a:cubicBezTo>
                  <a:cubicBezTo>
                    <a:pt x="3" y="10"/>
                    <a:pt x="3" y="10"/>
                    <a:pt x="3" y="10"/>
                  </a:cubicBezTo>
                  <a:cubicBezTo>
                    <a:pt x="3" y="10"/>
                    <a:pt x="3" y="10"/>
                    <a:pt x="3" y="10"/>
                  </a:cubicBezTo>
                  <a:cubicBezTo>
                    <a:pt x="4" y="10"/>
                    <a:pt x="4" y="10"/>
                    <a:pt x="5" y="10"/>
                  </a:cubicBezTo>
                  <a:cubicBezTo>
                    <a:pt x="5" y="10"/>
                    <a:pt x="5" y="10"/>
                    <a:pt x="5" y="10"/>
                  </a:cubicBezTo>
                  <a:cubicBezTo>
                    <a:pt x="5" y="10"/>
                    <a:pt x="5" y="10"/>
                    <a:pt x="5" y="10"/>
                  </a:cubicBezTo>
                  <a:cubicBezTo>
                    <a:pt x="5" y="10"/>
                    <a:pt x="5" y="10"/>
                    <a:pt x="5" y="10"/>
                  </a:cubicBezTo>
                  <a:cubicBezTo>
                    <a:pt x="5" y="10"/>
                    <a:pt x="5" y="10"/>
                    <a:pt x="5" y="10"/>
                  </a:cubicBezTo>
                  <a:cubicBezTo>
                    <a:pt x="5" y="10"/>
                    <a:pt x="5" y="10"/>
                    <a:pt x="5" y="10"/>
                  </a:cubicBezTo>
                  <a:cubicBezTo>
                    <a:pt x="7" y="10"/>
                    <a:pt x="9" y="9"/>
                    <a:pt x="10" y="8"/>
                  </a:cubicBezTo>
                  <a:cubicBezTo>
                    <a:pt x="10" y="8"/>
                    <a:pt x="10" y="8"/>
                    <a:pt x="10" y="8"/>
                  </a:cubicBezTo>
                  <a:cubicBezTo>
                    <a:pt x="10" y="8"/>
                    <a:pt x="10" y="8"/>
                    <a:pt x="10" y="8"/>
                  </a:cubicBezTo>
                  <a:cubicBezTo>
                    <a:pt x="10" y="8"/>
                    <a:pt x="10" y="8"/>
                    <a:pt x="10" y="8"/>
                  </a:cubicBezTo>
                  <a:cubicBezTo>
                    <a:pt x="10" y="8"/>
                    <a:pt x="10" y="8"/>
                    <a:pt x="10" y="8"/>
                  </a:cubicBezTo>
                  <a:cubicBezTo>
                    <a:pt x="10" y="8"/>
                    <a:pt x="10" y="8"/>
                    <a:pt x="10" y="8"/>
                  </a:cubicBezTo>
                  <a:cubicBezTo>
                    <a:pt x="10" y="8"/>
                    <a:pt x="10" y="8"/>
                    <a:pt x="10" y="8"/>
                  </a:cubicBezTo>
                  <a:cubicBezTo>
                    <a:pt x="10" y="7"/>
                    <a:pt x="11" y="6"/>
                    <a:pt x="11" y="5"/>
                  </a:cubicBezTo>
                  <a:cubicBezTo>
                    <a:pt x="10" y="3"/>
                    <a:pt x="10" y="1"/>
                    <a:pt x="8" y="1"/>
                  </a:cubicBezTo>
                  <a:cubicBezTo>
                    <a:pt x="8" y="1"/>
                    <a:pt x="8" y="1"/>
                    <a:pt x="8" y="0"/>
                  </a:cubicBezTo>
                  <a:cubicBezTo>
                    <a:pt x="7" y="0"/>
                    <a:pt x="6" y="0"/>
                    <a:pt x="5" y="0"/>
                  </a:cubicBezTo>
                  <a:cubicBezTo>
                    <a:pt x="5" y="0"/>
                    <a:pt x="5" y="0"/>
                    <a:pt x="5" y="0"/>
                  </a:cubicBezTo>
                </a:path>
              </a:pathLst>
            </a:custGeom>
            <a:solidFill>
              <a:schemeClr val="accent4"/>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107" name="Freeform 118"/>
            <p:cNvSpPr>
              <a:spLocks noEditPoints="1"/>
            </p:cNvSpPr>
            <p:nvPr/>
          </p:nvSpPr>
          <p:spPr bwMode="auto">
            <a:xfrm>
              <a:off x="4193584" y="1953779"/>
              <a:ext cx="17427" cy="19695"/>
            </a:xfrm>
            <a:custGeom>
              <a:avLst/>
              <a:gdLst>
                <a:gd name="T0" fmla="*/ 5 w 11"/>
                <a:gd name="T1" fmla="*/ 11 h 11"/>
                <a:gd name="T2" fmla="*/ 5 w 11"/>
                <a:gd name="T3" fmla="*/ 11 h 11"/>
                <a:gd name="T4" fmla="*/ 5 w 11"/>
                <a:gd name="T5" fmla="*/ 11 h 11"/>
                <a:gd name="T6" fmla="*/ 5 w 11"/>
                <a:gd name="T7" fmla="*/ 11 h 11"/>
                <a:gd name="T8" fmla="*/ 10 w 11"/>
                <a:gd name="T9" fmla="*/ 7 h 11"/>
                <a:gd name="T10" fmla="*/ 5 w 11"/>
                <a:gd name="T11" fmla="*/ 11 h 11"/>
                <a:gd name="T12" fmla="*/ 10 w 11"/>
                <a:gd name="T13" fmla="*/ 7 h 11"/>
                <a:gd name="T14" fmla="*/ 10 w 11"/>
                <a:gd name="T15" fmla="*/ 7 h 11"/>
                <a:gd name="T16" fmla="*/ 10 w 11"/>
                <a:gd name="T17" fmla="*/ 7 h 11"/>
                <a:gd name="T18" fmla="*/ 10 w 11"/>
                <a:gd name="T19" fmla="*/ 7 h 11"/>
                <a:gd name="T20" fmla="*/ 0 w 11"/>
                <a:gd name="T21" fmla="*/ 4 h 11"/>
                <a:gd name="T22" fmla="*/ 0 w 11"/>
                <a:gd name="T23" fmla="*/ 4 h 11"/>
                <a:gd name="T24" fmla="*/ 0 w 11"/>
                <a:gd name="T25" fmla="*/ 4 h 11"/>
                <a:gd name="T26" fmla="*/ 0 w 11"/>
                <a:gd name="T27" fmla="*/ 5 h 11"/>
                <a:gd name="T28" fmla="*/ 0 w 11"/>
                <a:gd name="T29" fmla="*/ 5 h 11"/>
                <a:gd name="T30" fmla="*/ 0 w 11"/>
                <a:gd name="T31" fmla="*/ 4 h 11"/>
                <a:gd name="T32" fmla="*/ 0 w 11"/>
                <a:gd name="T33" fmla="*/ 4 h 11"/>
                <a:gd name="T34" fmla="*/ 7 w 11"/>
                <a:gd name="T35" fmla="*/ 0 h 11"/>
                <a:gd name="T36" fmla="*/ 7 w 11"/>
                <a:gd name="T37" fmla="*/ 0 h 11"/>
                <a:gd name="T38" fmla="*/ 11 w 11"/>
                <a:gd name="T39" fmla="*/ 5 h 11"/>
                <a:gd name="T40" fmla="*/ 11 w 11"/>
                <a:gd name="T41" fmla="*/ 5 h 11"/>
                <a:gd name="T42" fmla="*/ 7 w 11"/>
                <a:gd name="T43" fmla="*/ 0 h 11"/>
                <a:gd name="T44" fmla="*/ 7 w 11"/>
                <a:gd name="T45" fmla="*/ 0 h 11"/>
                <a:gd name="T46" fmla="*/ 7 w 11"/>
                <a:gd name="T47" fmla="*/ 0 h 11"/>
                <a:gd name="T48" fmla="*/ 6 w 11"/>
                <a:gd name="T49" fmla="*/ 0 h 11"/>
                <a:gd name="T50" fmla="*/ 6 w 11"/>
                <a:gd name="T51" fmla="*/ 0 h 11"/>
                <a:gd name="T52" fmla="*/ 6 w 11"/>
                <a:gd name="T53" fmla="*/ 0 h 11"/>
                <a:gd name="T54" fmla="*/ 6 w 11"/>
                <a:gd name="T55" fmla="*/ 0 h 11"/>
                <a:gd name="T56" fmla="*/ 6 w 11"/>
                <a:gd name="T57" fmla="*/ 0 h 11"/>
                <a:gd name="T58" fmla="*/ 5 w 11"/>
                <a:gd name="T59" fmla="*/ 0 h 11"/>
                <a:gd name="T60" fmla="*/ 5 w 11"/>
                <a:gd name="T61" fmla="*/ 0 h 11"/>
                <a:gd name="T62" fmla="*/ 0 w 11"/>
                <a:gd name="T63" fmla="*/ 4 h 11"/>
                <a:gd name="T64" fmla="*/ 0 w 11"/>
                <a:gd name="T65" fmla="*/ 4 h 11"/>
                <a:gd name="T66" fmla="*/ 5 w 11"/>
                <a:gd name="T67" fmla="*/ 0 h 11"/>
                <a:gd name="T68" fmla="*/ 5 w 11"/>
                <a:gd name="T69" fmla="*/ 0 h 11"/>
                <a:gd name="T70" fmla="*/ 5 w 11"/>
                <a:gd name="T71" fmla="*/ 0 h 11"/>
                <a:gd name="T72" fmla="*/ 5 w 11"/>
                <a:gd name="T73" fmla="*/ 0 h 11"/>
                <a:gd name="T74" fmla="*/ 5 w 11"/>
                <a:gd name="T75" fmla="*/ 0 h 11"/>
                <a:gd name="T76" fmla="*/ 5 w 11"/>
                <a:gd name="T77" fmla="*/ 0 h 11"/>
                <a:gd name="T78" fmla="*/ 5 w 11"/>
                <a:gd name="T7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 h="11">
                  <a:moveTo>
                    <a:pt x="5" y="11"/>
                  </a:moveTo>
                  <a:cubicBezTo>
                    <a:pt x="5" y="11"/>
                    <a:pt x="5" y="11"/>
                    <a:pt x="5" y="11"/>
                  </a:cubicBezTo>
                  <a:cubicBezTo>
                    <a:pt x="5" y="11"/>
                    <a:pt x="5" y="11"/>
                    <a:pt x="5" y="11"/>
                  </a:cubicBezTo>
                  <a:cubicBezTo>
                    <a:pt x="5" y="11"/>
                    <a:pt x="5" y="11"/>
                    <a:pt x="5" y="11"/>
                  </a:cubicBezTo>
                  <a:moveTo>
                    <a:pt x="10" y="7"/>
                  </a:moveTo>
                  <a:cubicBezTo>
                    <a:pt x="10" y="9"/>
                    <a:pt x="8" y="11"/>
                    <a:pt x="5" y="11"/>
                  </a:cubicBezTo>
                  <a:cubicBezTo>
                    <a:pt x="8" y="11"/>
                    <a:pt x="10" y="9"/>
                    <a:pt x="10" y="7"/>
                  </a:cubicBezTo>
                  <a:moveTo>
                    <a:pt x="10" y="7"/>
                  </a:moveTo>
                  <a:cubicBezTo>
                    <a:pt x="10" y="7"/>
                    <a:pt x="10" y="7"/>
                    <a:pt x="10" y="7"/>
                  </a:cubicBezTo>
                  <a:cubicBezTo>
                    <a:pt x="10" y="7"/>
                    <a:pt x="10" y="7"/>
                    <a:pt x="10" y="7"/>
                  </a:cubicBezTo>
                  <a:moveTo>
                    <a:pt x="0" y="4"/>
                  </a:moveTo>
                  <a:cubicBezTo>
                    <a:pt x="0" y="4"/>
                    <a:pt x="0" y="4"/>
                    <a:pt x="0" y="4"/>
                  </a:cubicBezTo>
                  <a:cubicBezTo>
                    <a:pt x="0" y="4"/>
                    <a:pt x="0" y="4"/>
                    <a:pt x="0" y="4"/>
                  </a:cubicBezTo>
                  <a:cubicBezTo>
                    <a:pt x="0" y="4"/>
                    <a:pt x="0" y="5"/>
                    <a:pt x="0" y="5"/>
                  </a:cubicBezTo>
                  <a:cubicBezTo>
                    <a:pt x="0" y="5"/>
                    <a:pt x="0" y="5"/>
                    <a:pt x="0" y="5"/>
                  </a:cubicBezTo>
                  <a:cubicBezTo>
                    <a:pt x="0" y="5"/>
                    <a:pt x="0" y="4"/>
                    <a:pt x="0" y="4"/>
                  </a:cubicBezTo>
                  <a:cubicBezTo>
                    <a:pt x="0" y="4"/>
                    <a:pt x="0" y="4"/>
                    <a:pt x="0" y="4"/>
                  </a:cubicBezTo>
                  <a:moveTo>
                    <a:pt x="7" y="0"/>
                  </a:moveTo>
                  <a:cubicBezTo>
                    <a:pt x="7" y="0"/>
                    <a:pt x="7" y="0"/>
                    <a:pt x="7" y="0"/>
                  </a:cubicBezTo>
                  <a:cubicBezTo>
                    <a:pt x="9" y="1"/>
                    <a:pt x="11" y="3"/>
                    <a:pt x="11" y="5"/>
                  </a:cubicBezTo>
                  <a:cubicBezTo>
                    <a:pt x="11" y="5"/>
                    <a:pt x="11" y="5"/>
                    <a:pt x="11" y="5"/>
                  </a:cubicBezTo>
                  <a:cubicBezTo>
                    <a:pt x="11" y="3"/>
                    <a:pt x="9" y="1"/>
                    <a:pt x="7" y="0"/>
                  </a:cubicBezTo>
                  <a:cubicBezTo>
                    <a:pt x="7" y="0"/>
                    <a:pt x="7" y="0"/>
                    <a:pt x="7" y="0"/>
                  </a:cubicBezTo>
                  <a:cubicBezTo>
                    <a:pt x="7" y="0"/>
                    <a:pt x="7" y="0"/>
                    <a:pt x="7" y="0"/>
                  </a:cubicBezTo>
                  <a:moveTo>
                    <a:pt x="6" y="0"/>
                  </a:moveTo>
                  <a:cubicBezTo>
                    <a:pt x="6" y="0"/>
                    <a:pt x="6" y="0"/>
                    <a:pt x="6" y="0"/>
                  </a:cubicBezTo>
                  <a:cubicBezTo>
                    <a:pt x="6" y="0"/>
                    <a:pt x="6" y="0"/>
                    <a:pt x="6" y="0"/>
                  </a:cubicBezTo>
                  <a:cubicBezTo>
                    <a:pt x="6" y="0"/>
                    <a:pt x="6" y="0"/>
                    <a:pt x="6" y="0"/>
                  </a:cubicBezTo>
                  <a:cubicBezTo>
                    <a:pt x="6" y="0"/>
                    <a:pt x="6" y="0"/>
                    <a:pt x="6" y="0"/>
                  </a:cubicBezTo>
                  <a:moveTo>
                    <a:pt x="5" y="0"/>
                  </a:moveTo>
                  <a:cubicBezTo>
                    <a:pt x="5" y="0"/>
                    <a:pt x="5" y="0"/>
                    <a:pt x="5" y="0"/>
                  </a:cubicBezTo>
                  <a:cubicBezTo>
                    <a:pt x="3" y="0"/>
                    <a:pt x="1" y="2"/>
                    <a:pt x="0" y="4"/>
                  </a:cubicBezTo>
                  <a:cubicBezTo>
                    <a:pt x="0" y="4"/>
                    <a:pt x="0" y="4"/>
                    <a:pt x="0" y="4"/>
                  </a:cubicBezTo>
                  <a:cubicBezTo>
                    <a:pt x="1" y="2"/>
                    <a:pt x="3" y="0"/>
                    <a:pt x="5" y="0"/>
                  </a:cubicBezTo>
                  <a:moveTo>
                    <a:pt x="5" y="0"/>
                  </a:moveTo>
                  <a:cubicBezTo>
                    <a:pt x="5" y="0"/>
                    <a:pt x="5" y="0"/>
                    <a:pt x="5" y="0"/>
                  </a:cubicBezTo>
                  <a:cubicBezTo>
                    <a:pt x="5" y="0"/>
                    <a:pt x="5" y="0"/>
                    <a:pt x="5" y="0"/>
                  </a:cubicBezTo>
                  <a:cubicBezTo>
                    <a:pt x="5" y="0"/>
                    <a:pt x="5" y="0"/>
                    <a:pt x="5" y="0"/>
                  </a:cubicBezTo>
                  <a:cubicBezTo>
                    <a:pt x="5" y="0"/>
                    <a:pt x="5" y="0"/>
                    <a:pt x="5" y="0"/>
                  </a:cubicBezTo>
                  <a:cubicBezTo>
                    <a:pt x="5" y="0"/>
                    <a:pt x="5" y="0"/>
                    <a:pt x="5" y="0"/>
                  </a:cubicBezTo>
                </a:path>
              </a:pathLst>
            </a:custGeom>
            <a:solidFill>
              <a:schemeClr val="accent4"/>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108" name="Freeform 119"/>
            <p:cNvSpPr/>
            <p:nvPr/>
          </p:nvSpPr>
          <p:spPr bwMode="auto">
            <a:xfrm>
              <a:off x="4193584" y="1953779"/>
              <a:ext cx="17427" cy="19695"/>
            </a:xfrm>
            <a:custGeom>
              <a:avLst/>
              <a:gdLst>
                <a:gd name="T0" fmla="*/ 5 w 11"/>
                <a:gd name="T1" fmla="*/ 0 h 11"/>
                <a:gd name="T2" fmla="*/ 5 w 11"/>
                <a:gd name="T3" fmla="*/ 0 h 11"/>
                <a:gd name="T4" fmla="*/ 0 w 11"/>
                <a:gd name="T5" fmla="*/ 4 h 11"/>
                <a:gd name="T6" fmla="*/ 0 w 11"/>
                <a:gd name="T7" fmla="*/ 4 h 11"/>
                <a:gd name="T8" fmla="*/ 0 w 11"/>
                <a:gd name="T9" fmla="*/ 4 h 11"/>
                <a:gd name="T10" fmla="*/ 0 w 11"/>
                <a:gd name="T11" fmla="*/ 5 h 11"/>
                <a:gd name="T12" fmla="*/ 4 w 11"/>
                <a:gd name="T13" fmla="*/ 10 h 11"/>
                <a:gd name="T14" fmla="*/ 5 w 11"/>
                <a:gd name="T15" fmla="*/ 11 h 11"/>
                <a:gd name="T16" fmla="*/ 5 w 11"/>
                <a:gd name="T17" fmla="*/ 11 h 11"/>
                <a:gd name="T18" fmla="*/ 5 w 11"/>
                <a:gd name="T19" fmla="*/ 11 h 11"/>
                <a:gd name="T20" fmla="*/ 5 w 11"/>
                <a:gd name="T21" fmla="*/ 11 h 11"/>
                <a:gd name="T22" fmla="*/ 5 w 11"/>
                <a:gd name="T23" fmla="*/ 11 h 11"/>
                <a:gd name="T24" fmla="*/ 5 w 11"/>
                <a:gd name="T25" fmla="*/ 11 h 11"/>
                <a:gd name="T26" fmla="*/ 10 w 11"/>
                <a:gd name="T27" fmla="*/ 7 h 11"/>
                <a:gd name="T28" fmla="*/ 10 w 11"/>
                <a:gd name="T29" fmla="*/ 7 h 11"/>
                <a:gd name="T30" fmla="*/ 10 w 11"/>
                <a:gd name="T31" fmla="*/ 7 h 11"/>
                <a:gd name="T32" fmla="*/ 10 w 11"/>
                <a:gd name="T33" fmla="*/ 7 h 11"/>
                <a:gd name="T34" fmla="*/ 10 w 11"/>
                <a:gd name="T35" fmla="*/ 7 h 11"/>
                <a:gd name="T36" fmla="*/ 10 w 11"/>
                <a:gd name="T37" fmla="*/ 7 h 11"/>
                <a:gd name="T38" fmla="*/ 10 w 11"/>
                <a:gd name="T39" fmla="*/ 7 h 11"/>
                <a:gd name="T40" fmla="*/ 11 w 11"/>
                <a:gd name="T41" fmla="*/ 5 h 11"/>
                <a:gd name="T42" fmla="*/ 7 w 11"/>
                <a:gd name="T43" fmla="*/ 0 h 11"/>
                <a:gd name="T44" fmla="*/ 7 w 11"/>
                <a:gd name="T45" fmla="*/ 0 h 11"/>
                <a:gd name="T46" fmla="*/ 6 w 11"/>
                <a:gd name="T47" fmla="*/ 0 h 11"/>
                <a:gd name="T48" fmla="*/ 6 w 11"/>
                <a:gd name="T49" fmla="*/ 0 h 11"/>
                <a:gd name="T50" fmla="*/ 5 w 11"/>
                <a:gd name="T51" fmla="*/ 0 h 11"/>
                <a:gd name="T52" fmla="*/ 5 w 11"/>
                <a:gd name="T5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 h="11">
                  <a:moveTo>
                    <a:pt x="5" y="0"/>
                  </a:moveTo>
                  <a:cubicBezTo>
                    <a:pt x="5" y="0"/>
                    <a:pt x="5" y="0"/>
                    <a:pt x="5" y="0"/>
                  </a:cubicBezTo>
                  <a:cubicBezTo>
                    <a:pt x="3" y="0"/>
                    <a:pt x="1" y="2"/>
                    <a:pt x="0" y="4"/>
                  </a:cubicBezTo>
                  <a:cubicBezTo>
                    <a:pt x="0" y="4"/>
                    <a:pt x="0" y="4"/>
                    <a:pt x="0" y="4"/>
                  </a:cubicBezTo>
                  <a:cubicBezTo>
                    <a:pt x="0" y="4"/>
                    <a:pt x="0" y="4"/>
                    <a:pt x="0" y="4"/>
                  </a:cubicBezTo>
                  <a:cubicBezTo>
                    <a:pt x="0" y="4"/>
                    <a:pt x="0" y="5"/>
                    <a:pt x="0" y="5"/>
                  </a:cubicBezTo>
                  <a:cubicBezTo>
                    <a:pt x="0" y="8"/>
                    <a:pt x="2" y="10"/>
                    <a:pt x="4" y="10"/>
                  </a:cubicBezTo>
                  <a:cubicBezTo>
                    <a:pt x="4" y="11"/>
                    <a:pt x="5" y="11"/>
                    <a:pt x="5" y="11"/>
                  </a:cubicBezTo>
                  <a:cubicBezTo>
                    <a:pt x="5" y="11"/>
                    <a:pt x="5" y="11"/>
                    <a:pt x="5" y="11"/>
                  </a:cubicBezTo>
                  <a:cubicBezTo>
                    <a:pt x="5" y="11"/>
                    <a:pt x="5" y="11"/>
                    <a:pt x="5" y="11"/>
                  </a:cubicBezTo>
                  <a:cubicBezTo>
                    <a:pt x="5" y="11"/>
                    <a:pt x="5" y="11"/>
                    <a:pt x="5" y="11"/>
                  </a:cubicBezTo>
                  <a:cubicBezTo>
                    <a:pt x="5" y="11"/>
                    <a:pt x="5" y="11"/>
                    <a:pt x="5" y="11"/>
                  </a:cubicBezTo>
                  <a:cubicBezTo>
                    <a:pt x="5" y="11"/>
                    <a:pt x="5" y="11"/>
                    <a:pt x="5" y="11"/>
                  </a:cubicBezTo>
                  <a:cubicBezTo>
                    <a:pt x="8" y="11"/>
                    <a:pt x="10" y="9"/>
                    <a:pt x="10" y="7"/>
                  </a:cubicBezTo>
                  <a:cubicBezTo>
                    <a:pt x="10" y="7"/>
                    <a:pt x="10" y="7"/>
                    <a:pt x="10" y="7"/>
                  </a:cubicBezTo>
                  <a:cubicBezTo>
                    <a:pt x="10" y="7"/>
                    <a:pt x="10" y="7"/>
                    <a:pt x="10" y="7"/>
                  </a:cubicBezTo>
                  <a:cubicBezTo>
                    <a:pt x="10" y="7"/>
                    <a:pt x="10" y="7"/>
                    <a:pt x="10" y="7"/>
                  </a:cubicBezTo>
                  <a:cubicBezTo>
                    <a:pt x="10" y="7"/>
                    <a:pt x="10" y="7"/>
                    <a:pt x="10" y="7"/>
                  </a:cubicBezTo>
                  <a:cubicBezTo>
                    <a:pt x="10" y="7"/>
                    <a:pt x="10" y="7"/>
                    <a:pt x="10" y="7"/>
                  </a:cubicBezTo>
                  <a:cubicBezTo>
                    <a:pt x="10" y="7"/>
                    <a:pt x="10" y="7"/>
                    <a:pt x="10" y="7"/>
                  </a:cubicBezTo>
                  <a:cubicBezTo>
                    <a:pt x="10" y="6"/>
                    <a:pt x="11" y="6"/>
                    <a:pt x="11" y="5"/>
                  </a:cubicBezTo>
                  <a:cubicBezTo>
                    <a:pt x="11" y="3"/>
                    <a:pt x="9" y="1"/>
                    <a:pt x="7" y="0"/>
                  </a:cubicBezTo>
                  <a:cubicBezTo>
                    <a:pt x="7" y="0"/>
                    <a:pt x="7" y="0"/>
                    <a:pt x="7" y="0"/>
                  </a:cubicBezTo>
                  <a:cubicBezTo>
                    <a:pt x="7" y="0"/>
                    <a:pt x="6" y="0"/>
                    <a:pt x="6" y="0"/>
                  </a:cubicBezTo>
                  <a:cubicBezTo>
                    <a:pt x="6" y="0"/>
                    <a:pt x="6" y="0"/>
                    <a:pt x="6" y="0"/>
                  </a:cubicBezTo>
                  <a:cubicBezTo>
                    <a:pt x="6" y="0"/>
                    <a:pt x="6" y="0"/>
                    <a:pt x="5" y="0"/>
                  </a:cubicBezTo>
                  <a:cubicBezTo>
                    <a:pt x="5" y="0"/>
                    <a:pt x="5" y="0"/>
                    <a:pt x="5" y="0"/>
                  </a:cubicBezTo>
                </a:path>
              </a:pathLst>
            </a:custGeom>
            <a:solidFill>
              <a:schemeClr val="accent4"/>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109" name="Freeform 120"/>
            <p:cNvSpPr>
              <a:spLocks noEditPoints="1"/>
            </p:cNvSpPr>
            <p:nvPr/>
          </p:nvSpPr>
          <p:spPr bwMode="auto">
            <a:xfrm>
              <a:off x="4198336" y="1917672"/>
              <a:ext cx="7922" cy="8206"/>
            </a:xfrm>
            <a:custGeom>
              <a:avLst/>
              <a:gdLst>
                <a:gd name="T0" fmla="*/ 5 w 5"/>
                <a:gd name="T1" fmla="*/ 0 h 5"/>
                <a:gd name="T2" fmla="*/ 5 w 5"/>
                <a:gd name="T3" fmla="*/ 0 h 5"/>
                <a:gd name="T4" fmla="*/ 5 w 5"/>
                <a:gd name="T5" fmla="*/ 0 h 5"/>
                <a:gd name="T6" fmla="*/ 5 w 5"/>
                <a:gd name="T7" fmla="*/ 0 h 5"/>
                <a:gd name="T8" fmla="*/ 5 w 5"/>
                <a:gd name="T9" fmla="*/ 0 h 5"/>
                <a:gd name="T10" fmla="*/ 5 w 5"/>
                <a:gd name="T11" fmla="*/ 0 h 5"/>
                <a:gd name="T12" fmla="*/ 5 w 5"/>
                <a:gd name="T13" fmla="*/ 0 h 5"/>
                <a:gd name="T14" fmla="*/ 5 w 5"/>
                <a:gd name="T15" fmla="*/ 0 h 5"/>
                <a:gd name="T16" fmla="*/ 0 w 5"/>
                <a:gd name="T17" fmla="*/ 5 h 5"/>
                <a:gd name="T18" fmla="*/ 0 w 5"/>
                <a:gd name="T19" fmla="*/ 5 h 5"/>
                <a:gd name="T20" fmla="*/ 0 w 5"/>
                <a:gd name="T21" fmla="*/ 5 h 5"/>
                <a:gd name="T22" fmla="*/ 5 w 5"/>
                <a:gd name="T23" fmla="*/ 0 h 5"/>
                <a:gd name="T24" fmla="*/ 5 w 5"/>
                <a:gd name="T25" fmla="*/ 0 h 5"/>
                <a:gd name="T26" fmla="*/ 5 w 5"/>
                <a:gd name="T27" fmla="*/ 0 h 5"/>
                <a:gd name="T28" fmla="*/ 5 w 5"/>
                <a:gd name="T29" fmla="*/ 0 h 5"/>
                <a:gd name="T30" fmla="*/ 5 w 5"/>
                <a:gd name="T31" fmla="*/ 0 h 5"/>
                <a:gd name="T32" fmla="*/ 5 w 5"/>
                <a:gd name="T33" fmla="*/ 0 h 5"/>
                <a:gd name="T34" fmla="*/ 5 w 5"/>
                <a:gd name="T3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 h="5">
                  <a:moveTo>
                    <a:pt x="5" y="0"/>
                  </a:moveTo>
                  <a:cubicBezTo>
                    <a:pt x="5" y="0"/>
                    <a:pt x="5" y="0"/>
                    <a:pt x="5" y="0"/>
                  </a:cubicBezTo>
                  <a:cubicBezTo>
                    <a:pt x="5" y="0"/>
                    <a:pt x="5" y="0"/>
                    <a:pt x="5" y="0"/>
                  </a:cubicBezTo>
                  <a:cubicBezTo>
                    <a:pt x="5" y="0"/>
                    <a:pt x="5" y="0"/>
                    <a:pt x="5" y="0"/>
                  </a:cubicBezTo>
                  <a:cubicBezTo>
                    <a:pt x="5" y="0"/>
                    <a:pt x="5" y="0"/>
                    <a:pt x="5" y="0"/>
                  </a:cubicBezTo>
                  <a:cubicBezTo>
                    <a:pt x="5" y="0"/>
                    <a:pt x="5" y="0"/>
                    <a:pt x="5" y="0"/>
                  </a:cubicBezTo>
                  <a:moveTo>
                    <a:pt x="5" y="0"/>
                  </a:moveTo>
                  <a:cubicBezTo>
                    <a:pt x="5" y="0"/>
                    <a:pt x="5" y="0"/>
                    <a:pt x="5" y="0"/>
                  </a:cubicBezTo>
                  <a:cubicBezTo>
                    <a:pt x="2" y="0"/>
                    <a:pt x="0" y="2"/>
                    <a:pt x="0" y="5"/>
                  </a:cubicBezTo>
                  <a:cubicBezTo>
                    <a:pt x="0" y="5"/>
                    <a:pt x="0" y="5"/>
                    <a:pt x="0" y="5"/>
                  </a:cubicBezTo>
                  <a:cubicBezTo>
                    <a:pt x="0" y="5"/>
                    <a:pt x="0" y="5"/>
                    <a:pt x="0" y="5"/>
                  </a:cubicBezTo>
                  <a:cubicBezTo>
                    <a:pt x="0" y="2"/>
                    <a:pt x="2" y="0"/>
                    <a:pt x="5" y="0"/>
                  </a:cubicBezTo>
                  <a:moveTo>
                    <a:pt x="5" y="0"/>
                  </a:moveTo>
                  <a:cubicBezTo>
                    <a:pt x="5" y="0"/>
                    <a:pt x="5" y="0"/>
                    <a:pt x="5" y="0"/>
                  </a:cubicBezTo>
                  <a:cubicBezTo>
                    <a:pt x="5" y="0"/>
                    <a:pt x="5" y="0"/>
                    <a:pt x="5" y="0"/>
                  </a:cubicBezTo>
                  <a:cubicBezTo>
                    <a:pt x="5" y="0"/>
                    <a:pt x="5" y="0"/>
                    <a:pt x="5" y="0"/>
                  </a:cubicBezTo>
                  <a:cubicBezTo>
                    <a:pt x="5" y="0"/>
                    <a:pt x="5" y="0"/>
                    <a:pt x="5" y="0"/>
                  </a:cubicBezTo>
                  <a:cubicBezTo>
                    <a:pt x="5" y="0"/>
                    <a:pt x="5" y="0"/>
                    <a:pt x="5" y="0"/>
                  </a:cubicBezTo>
                </a:path>
              </a:pathLst>
            </a:custGeom>
            <a:solidFill>
              <a:schemeClr val="accent4"/>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110" name="Freeform 121"/>
            <p:cNvSpPr/>
            <p:nvPr/>
          </p:nvSpPr>
          <p:spPr bwMode="auto">
            <a:xfrm>
              <a:off x="4198336" y="1917672"/>
              <a:ext cx="17428" cy="16412"/>
            </a:xfrm>
            <a:custGeom>
              <a:avLst/>
              <a:gdLst>
                <a:gd name="T0" fmla="*/ 5 w 11"/>
                <a:gd name="T1" fmla="*/ 0 h 10"/>
                <a:gd name="T2" fmla="*/ 5 w 11"/>
                <a:gd name="T3" fmla="*/ 0 h 10"/>
                <a:gd name="T4" fmla="*/ 0 w 11"/>
                <a:gd name="T5" fmla="*/ 5 h 10"/>
                <a:gd name="T6" fmla="*/ 5 w 11"/>
                <a:gd name="T7" fmla="*/ 10 h 10"/>
                <a:gd name="T8" fmla="*/ 11 w 11"/>
                <a:gd name="T9" fmla="*/ 5 h 10"/>
                <a:gd name="T10" fmla="*/ 11 w 11"/>
                <a:gd name="T11" fmla="*/ 5 h 10"/>
                <a:gd name="T12" fmla="*/ 5 w 11"/>
                <a:gd name="T13" fmla="*/ 0 h 10"/>
                <a:gd name="T14" fmla="*/ 5 w 11"/>
                <a:gd name="T15" fmla="*/ 0 h 10"/>
                <a:gd name="T16" fmla="*/ 5 w 11"/>
                <a:gd name="T17" fmla="*/ 0 h 10"/>
                <a:gd name="T18" fmla="*/ 5 w 11"/>
                <a:gd name="T19" fmla="*/ 0 h 10"/>
                <a:gd name="T20" fmla="*/ 5 w 11"/>
                <a:gd name="T21" fmla="*/ 0 h 10"/>
                <a:gd name="T22" fmla="*/ 5 w 11"/>
                <a:gd name="T23" fmla="*/ 0 h 10"/>
                <a:gd name="T24" fmla="*/ 5 w 11"/>
                <a:gd name="T2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0">
                  <a:moveTo>
                    <a:pt x="5" y="0"/>
                  </a:moveTo>
                  <a:cubicBezTo>
                    <a:pt x="5" y="0"/>
                    <a:pt x="5" y="0"/>
                    <a:pt x="5" y="0"/>
                  </a:cubicBezTo>
                  <a:cubicBezTo>
                    <a:pt x="2" y="0"/>
                    <a:pt x="0" y="2"/>
                    <a:pt x="0" y="5"/>
                  </a:cubicBezTo>
                  <a:cubicBezTo>
                    <a:pt x="0" y="8"/>
                    <a:pt x="2" y="10"/>
                    <a:pt x="5" y="10"/>
                  </a:cubicBezTo>
                  <a:cubicBezTo>
                    <a:pt x="8" y="10"/>
                    <a:pt x="11" y="8"/>
                    <a:pt x="11" y="5"/>
                  </a:cubicBezTo>
                  <a:cubicBezTo>
                    <a:pt x="11" y="5"/>
                    <a:pt x="11" y="5"/>
                    <a:pt x="11" y="5"/>
                  </a:cubicBezTo>
                  <a:cubicBezTo>
                    <a:pt x="11" y="2"/>
                    <a:pt x="8"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path>
              </a:pathLst>
            </a:custGeom>
            <a:solidFill>
              <a:schemeClr val="accent4"/>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111" name="Freeform 122"/>
            <p:cNvSpPr>
              <a:spLocks noEditPoints="1"/>
            </p:cNvSpPr>
            <p:nvPr/>
          </p:nvSpPr>
          <p:spPr bwMode="auto">
            <a:xfrm>
              <a:off x="4193584" y="1879923"/>
              <a:ext cx="15843" cy="9847"/>
            </a:xfrm>
            <a:custGeom>
              <a:avLst/>
              <a:gdLst>
                <a:gd name="T0" fmla="*/ 10 w 10"/>
                <a:gd name="T1" fmla="*/ 4 h 6"/>
                <a:gd name="T2" fmla="*/ 10 w 10"/>
                <a:gd name="T3" fmla="*/ 4 h 6"/>
                <a:gd name="T4" fmla="*/ 10 w 10"/>
                <a:gd name="T5" fmla="*/ 4 h 6"/>
                <a:gd name="T6" fmla="*/ 10 w 10"/>
                <a:gd name="T7" fmla="*/ 4 h 6"/>
                <a:gd name="T8" fmla="*/ 10 w 10"/>
                <a:gd name="T9" fmla="*/ 4 h 6"/>
                <a:gd name="T10" fmla="*/ 4 w 10"/>
                <a:gd name="T11" fmla="*/ 1 h 6"/>
                <a:gd name="T12" fmla="*/ 4 w 10"/>
                <a:gd name="T13" fmla="*/ 1 h 6"/>
                <a:gd name="T14" fmla="*/ 4 w 10"/>
                <a:gd name="T15" fmla="*/ 1 h 6"/>
                <a:gd name="T16" fmla="*/ 0 w 10"/>
                <a:gd name="T17" fmla="*/ 6 h 6"/>
                <a:gd name="T18" fmla="*/ 0 w 10"/>
                <a:gd name="T19" fmla="*/ 6 h 6"/>
                <a:gd name="T20" fmla="*/ 4 w 10"/>
                <a:gd name="T21" fmla="*/ 1 h 6"/>
                <a:gd name="T22" fmla="*/ 4 w 10"/>
                <a:gd name="T23" fmla="*/ 1 h 6"/>
                <a:gd name="T24" fmla="*/ 5 w 10"/>
                <a:gd name="T25" fmla="*/ 0 h 6"/>
                <a:gd name="T26" fmla="*/ 5 w 10"/>
                <a:gd name="T27" fmla="*/ 0 h 6"/>
                <a:gd name="T28" fmla="*/ 4 w 10"/>
                <a:gd name="T29" fmla="*/ 1 h 6"/>
                <a:gd name="T30" fmla="*/ 4 w 10"/>
                <a:gd name="T31" fmla="*/ 1 h 6"/>
                <a:gd name="T32" fmla="*/ 5 w 10"/>
                <a:gd name="T3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 h="6">
                  <a:moveTo>
                    <a:pt x="10" y="4"/>
                  </a:moveTo>
                  <a:cubicBezTo>
                    <a:pt x="10" y="4"/>
                    <a:pt x="10" y="4"/>
                    <a:pt x="10" y="4"/>
                  </a:cubicBezTo>
                  <a:cubicBezTo>
                    <a:pt x="10" y="4"/>
                    <a:pt x="10" y="4"/>
                    <a:pt x="10" y="4"/>
                  </a:cubicBezTo>
                  <a:cubicBezTo>
                    <a:pt x="10" y="4"/>
                    <a:pt x="10" y="4"/>
                    <a:pt x="10" y="4"/>
                  </a:cubicBezTo>
                  <a:cubicBezTo>
                    <a:pt x="10" y="4"/>
                    <a:pt x="10" y="4"/>
                    <a:pt x="10" y="4"/>
                  </a:cubicBezTo>
                  <a:moveTo>
                    <a:pt x="4" y="1"/>
                  </a:moveTo>
                  <a:cubicBezTo>
                    <a:pt x="4" y="1"/>
                    <a:pt x="4" y="1"/>
                    <a:pt x="4" y="1"/>
                  </a:cubicBezTo>
                  <a:cubicBezTo>
                    <a:pt x="4" y="1"/>
                    <a:pt x="4" y="1"/>
                    <a:pt x="4" y="1"/>
                  </a:cubicBezTo>
                  <a:cubicBezTo>
                    <a:pt x="2" y="1"/>
                    <a:pt x="0" y="3"/>
                    <a:pt x="0" y="6"/>
                  </a:cubicBezTo>
                  <a:cubicBezTo>
                    <a:pt x="0" y="6"/>
                    <a:pt x="0" y="6"/>
                    <a:pt x="0" y="6"/>
                  </a:cubicBezTo>
                  <a:cubicBezTo>
                    <a:pt x="0" y="3"/>
                    <a:pt x="2" y="1"/>
                    <a:pt x="4" y="1"/>
                  </a:cubicBezTo>
                  <a:cubicBezTo>
                    <a:pt x="4" y="1"/>
                    <a:pt x="4" y="1"/>
                    <a:pt x="4" y="1"/>
                  </a:cubicBezTo>
                  <a:moveTo>
                    <a:pt x="5" y="0"/>
                  </a:moveTo>
                  <a:cubicBezTo>
                    <a:pt x="5" y="0"/>
                    <a:pt x="5" y="0"/>
                    <a:pt x="5" y="0"/>
                  </a:cubicBezTo>
                  <a:cubicBezTo>
                    <a:pt x="5" y="0"/>
                    <a:pt x="4" y="0"/>
                    <a:pt x="4" y="1"/>
                  </a:cubicBezTo>
                  <a:cubicBezTo>
                    <a:pt x="4" y="1"/>
                    <a:pt x="4" y="1"/>
                    <a:pt x="4" y="1"/>
                  </a:cubicBezTo>
                  <a:cubicBezTo>
                    <a:pt x="4" y="0"/>
                    <a:pt x="5" y="0"/>
                    <a:pt x="5" y="0"/>
                  </a:cubicBezTo>
                </a:path>
              </a:pathLst>
            </a:custGeom>
            <a:solidFill>
              <a:schemeClr val="accent4"/>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112" name="Freeform 123"/>
            <p:cNvSpPr/>
            <p:nvPr/>
          </p:nvSpPr>
          <p:spPr bwMode="auto">
            <a:xfrm>
              <a:off x="4193584" y="1879923"/>
              <a:ext cx="17427" cy="16412"/>
            </a:xfrm>
            <a:custGeom>
              <a:avLst/>
              <a:gdLst>
                <a:gd name="T0" fmla="*/ 5 w 11"/>
                <a:gd name="T1" fmla="*/ 0 h 11"/>
                <a:gd name="T2" fmla="*/ 5 w 11"/>
                <a:gd name="T3" fmla="*/ 0 h 11"/>
                <a:gd name="T4" fmla="*/ 4 w 11"/>
                <a:gd name="T5" fmla="*/ 1 h 11"/>
                <a:gd name="T6" fmla="*/ 4 w 11"/>
                <a:gd name="T7" fmla="*/ 1 h 11"/>
                <a:gd name="T8" fmla="*/ 4 w 11"/>
                <a:gd name="T9" fmla="*/ 1 h 11"/>
                <a:gd name="T10" fmla="*/ 0 w 11"/>
                <a:gd name="T11" fmla="*/ 6 h 11"/>
                <a:gd name="T12" fmla="*/ 0 w 11"/>
                <a:gd name="T13" fmla="*/ 7 h 11"/>
                <a:gd name="T14" fmla="*/ 0 w 11"/>
                <a:gd name="T15" fmla="*/ 7 h 11"/>
                <a:gd name="T16" fmla="*/ 0 w 11"/>
                <a:gd name="T17" fmla="*/ 7 h 11"/>
                <a:gd name="T18" fmla="*/ 0 w 11"/>
                <a:gd name="T19" fmla="*/ 7 h 11"/>
                <a:gd name="T20" fmla="*/ 0 w 11"/>
                <a:gd name="T21" fmla="*/ 7 h 11"/>
                <a:gd name="T22" fmla="*/ 5 w 11"/>
                <a:gd name="T23" fmla="*/ 11 h 11"/>
                <a:gd name="T24" fmla="*/ 5 w 11"/>
                <a:gd name="T25" fmla="*/ 11 h 11"/>
                <a:gd name="T26" fmla="*/ 5 w 11"/>
                <a:gd name="T27" fmla="*/ 11 h 11"/>
                <a:gd name="T28" fmla="*/ 5 w 11"/>
                <a:gd name="T29" fmla="*/ 11 h 11"/>
                <a:gd name="T30" fmla="*/ 5 w 11"/>
                <a:gd name="T31" fmla="*/ 11 h 11"/>
                <a:gd name="T32" fmla="*/ 5 w 11"/>
                <a:gd name="T33" fmla="*/ 11 h 11"/>
                <a:gd name="T34" fmla="*/ 7 w 11"/>
                <a:gd name="T35" fmla="*/ 11 h 11"/>
                <a:gd name="T36" fmla="*/ 7 w 11"/>
                <a:gd name="T37" fmla="*/ 11 h 11"/>
                <a:gd name="T38" fmla="*/ 7 w 11"/>
                <a:gd name="T39" fmla="*/ 11 h 11"/>
                <a:gd name="T40" fmla="*/ 11 w 11"/>
                <a:gd name="T41" fmla="*/ 6 h 11"/>
                <a:gd name="T42" fmla="*/ 10 w 11"/>
                <a:gd name="T43" fmla="*/ 4 h 11"/>
                <a:gd name="T44" fmla="*/ 10 w 11"/>
                <a:gd name="T45" fmla="*/ 4 h 11"/>
                <a:gd name="T46" fmla="*/ 10 w 11"/>
                <a:gd name="T47" fmla="*/ 4 h 11"/>
                <a:gd name="T48" fmla="*/ 10 w 11"/>
                <a:gd name="T49" fmla="*/ 4 h 11"/>
                <a:gd name="T50" fmla="*/ 5 w 11"/>
                <a:gd name="T51" fmla="*/ 0 h 11"/>
                <a:gd name="T52" fmla="*/ 5 w 11"/>
                <a:gd name="T5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 h="11">
                  <a:moveTo>
                    <a:pt x="5" y="0"/>
                  </a:moveTo>
                  <a:cubicBezTo>
                    <a:pt x="5" y="0"/>
                    <a:pt x="5" y="0"/>
                    <a:pt x="5" y="0"/>
                  </a:cubicBezTo>
                  <a:cubicBezTo>
                    <a:pt x="5" y="0"/>
                    <a:pt x="4" y="0"/>
                    <a:pt x="4" y="1"/>
                  </a:cubicBezTo>
                  <a:cubicBezTo>
                    <a:pt x="4" y="1"/>
                    <a:pt x="4" y="1"/>
                    <a:pt x="4" y="1"/>
                  </a:cubicBezTo>
                  <a:cubicBezTo>
                    <a:pt x="4" y="1"/>
                    <a:pt x="4" y="1"/>
                    <a:pt x="4" y="1"/>
                  </a:cubicBezTo>
                  <a:cubicBezTo>
                    <a:pt x="2" y="1"/>
                    <a:pt x="0" y="3"/>
                    <a:pt x="0" y="6"/>
                  </a:cubicBezTo>
                  <a:cubicBezTo>
                    <a:pt x="0" y="6"/>
                    <a:pt x="0" y="7"/>
                    <a:pt x="0" y="7"/>
                  </a:cubicBezTo>
                  <a:cubicBezTo>
                    <a:pt x="0" y="7"/>
                    <a:pt x="0" y="7"/>
                    <a:pt x="0" y="7"/>
                  </a:cubicBezTo>
                  <a:cubicBezTo>
                    <a:pt x="0" y="7"/>
                    <a:pt x="0" y="7"/>
                    <a:pt x="0" y="7"/>
                  </a:cubicBezTo>
                  <a:cubicBezTo>
                    <a:pt x="0" y="7"/>
                    <a:pt x="0" y="7"/>
                    <a:pt x="0" y="7"/>
                  </a:cubicBezTo>
                  <a:cubicBezTo>
                    <a:pt x="0" y="7"/>
                    <a:pt x="0" y="7"/>
                    <a:pt x="0" y="7"/>
                  </a:cubicBezTo>
                  <a:cubicBezTo>
                    <a:pt x="1" y="9"/>
                    <a:pt x="3" y="11"/>
                    <a:pt x="5" y="11"/>
                  </a:cubicBezTo>
                  <a:cubicBezTo>
                    <a:pt x="5" y="11"/>
                    <a:pt x="5" y="11"/>
                    <a:pt x="5" y="11"/>
                  </a:cubicBezTo>
                  <a:cubicBezTo>
                    <a:pt x="5" y="11"/>
                    <a:pt x="5" y="11"/>
                    <a:pt x="5" y="11"/>
                  </a:cubicBezTo>
                  <a:cubicBezTo>
                    <a:pt x="5" y="11"/>
                    <a:pt x="5" y="11"/>
                    <a:pt x="5" y="11"/>
                  </a:cubicBezTo>
                  <a:cubicBezTo>
                    <a:pt x="5" y="11"/>
                    <a:pt x="5" y="11"/>
                    <a:pt x="5" y="11"/>
                  </a:cubicBezTo>
                  <a:cubicBezTo>
                    <a:pt x="5" y="11"/>
                    <a:pt x="5" y="11"/>
                    <a:pt x="5" y="11"/>
                  </a:cubicBezTo>
                  <a:cubicBezTo>
                    <a:pt x="6" y="11"/>
                    <a:pt x="6" y="11"/>
                    <a:pt x="7" y="11"/>
                  </a:cubicBezTo>
                  <a:cubicBezTo>
                    <a:pt x="7" y="11"/>
                    <a:pt x="7" y="11"/>
                    <a:pt x="7" y="11"/>
                  </a:cubicBezTo>
                  <a:cubicBezTo>
                    <a:pt x="7" y="11"/>
                    <a:pt x="7" y="11"/>
                    <a:pt x="7" y="11"/>
                  </a:cubicBezTo>
                  <a:cubicBezTo>
                    <a:pt x="9" y="10"/>
                    <a:pt x="11" y="8"/>
                    <a:pt x="11" y="6"/>
                  </a:cubicBezTo>
                  <a:cubicBezTo>
                    <a:pt x="11" y="5"/>
                    <a:pt x="10" y="5"/>
                    <a:pt x="10" y="4"/>
                  </a:cubicBezTo>
                  <a:cubicBezTo>
                    <a:pt x="10" y="4"/>
                    <a:pt x="10" y="4"/>
                    <a:pt x="10" y="4"/>
                  </a:cubicBezTo>
                  <a:cubicBezTo>
                    <a:pt x="10" y="4"/>
                    <a:pt x="10" y="4"/>
                    <a:pt x="10" y="4"/>
                  </a:cubicBezTo>
                  <a:cubicBezTo>
                    <a:pt x="10" y="4"/>
                    <a:pt x="10" y="4"/>
                    <a:pt x="10" y="4"/>
                  </a:cubicBezTo>
                  <a:cubicBezTo>
                    <a:pt x="10" y="2"/>
                    <a:pt x="8" y="0"/>
                    <a:pt x="5" y="0"/>
                  </a:cubicBezTo>
                  <a:cubicBezTo>
                    <a:pt x="5" y="0"/>
                    <a:pt x="5" y="0"/>
                    <a:pt x="5" y="0"/>
                  </a:cubicBezTo>
                </a:path>
              </a:pathLst>
            </a:custGeom>
            <a:solidFill>
              <a:schemeClr val="accent4"/>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113" name="Freeform 124"/>
            <p:cNvSpPr>
              <a:spLocks noEditPoints="1"/>
            </p:cNvSpPr>
            <p:nvPr/>
          </p:nvSpPr>
          <p:spPr bwMode="auto">
            <a:xfrm>
              <a:off x="4193584" y="1879923"/>
              <a:ext cx="11090" cy="16412"/>
            </a:xfrm>
            <a:custGeom>
              <a:avLst/>
              <a:gdLst>
                <a:gd name="T0" fmla="*/ 5 w 7"/>
                <a:gd name="T1" fmla="*/ 11 h 11"/>
                <a:gd name="T2" fmla="*/ 5 w 7"/>
                <a:gd name="T3" fmla="*/ 11 h 11"/>
                <a:gd name="T4" fmla="*/ 5 w 7"/>
                <a:gd name="T5" fmla="*/ 11 h 11"/>
                <a:gd name="T6" fmla="*/ 5 w 7"/>
                <a:gd name="T7" fmla="*/ 11 h 11"/>
                <a:gd name="T8" fmla="*/ 7 w 7"/>
                <a:gd name="T9" fmla="*/ 11 h 11"/>
                <a:gd name="T10" fmla="*/ 5 w 7"/>
                <a:gd name="T11" fmla="*/ 11 h 11"/>
                <a:gd name="T12" fmla="*/ 7 w 7"/>
                <a:gd name="T13" fmla="*/ 11 h 11"/>
                <a:gd name="T14" fmla="*/ 0 w 7"/>
                <a:gd name="T15" fmla="*/ 7 h 11"/>
                <a:gd name="T16" fmla="*/ 0 w 7"/>
                <a:gd name="T17" fmla="*/ 7 h 11"/>
                <a:gd name="T18" fmla="*/ 0 w 7"/>
                <a:gd name="T19" fmla="*/ 7 h 11"/>
                <a:gd name="T20" fmla="*/ 5 w 7"/>
                <a:gd name="T21" fmla="*/ 0 h 11"/>
                <a:gd name="T22" fmla="*/ 5 w 7"/>
                <a:gd name="T23" fmla="*/ 0 h 11"/>
                <a:gd name="T24" fmla="*/ 5 w 7"/>
                <a:gd name="T25" fmla="*/ 0 h 11"/>
                <a:gd name="T26" fmla="*/ 5 w 7"/>
                <a:gd name="T27" fmla="*/ 0 h 11"/>
                <a:gd name="T28" fmla="*/ 5 w 7"/>
                <a:gd name="T29" fmla="*/ 0 h 11"/>
                <a:gd name="T30" fmla="*/ 5 w 7"/>
                <a:gd name="T3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 h="11">
                  <a:moveTo>
                    <a:pt x="5" y="11"/>
                  </a:moveTo>
                  <a:cubicBezTo>
                    <a:pt x="5" y="11"/>
                    <a:pt x="5" y="11"/>
                    <a:pt x="5" y="11"/>
                  </a:cubicBezTo>
                  <a:cubicBezTo>
                    <a:pt x="5" y="11"/>
                    <a:pt x="5" y="11"/>
                    <a:pt x="5" y="11"/>
                  </a:cubicBezTo>
                  <a:cubicBezTo>
                    <a:pt x="5" y="11"/>
                    <a:pt x="5" y="11"/>
                    <a:pt x="5" y="11"/>
                  </a:cubicBezTo>
                  <a:moveTo>
                    <a:pt x="7" y="11"/>
                  </a:moveTo>
                  <a:cubicBezTo>
                    <a:pt x="6" y="11"/>
                    <a:pt x="6" y="11"/>
                    <a:pt x="5" y="11"/>
                  </a:cubicBezTo>
                  <a:cubicBezTo>
                    <a:pt x="6" y="11"/>
                    <a:pt x="6" y="11"/>
                    <a:pt x="7" y="11"/>
                  </a:cubicBezTo>
                  <a:moveTo>
                    <a:pt x="0" y="7"/>
                  </a:moveTo>
                  <a:cubicBezTo>
                    <a:pt x="0" y="7"/>
                    <a:pt x="0" y="7"/>
                    <a:pt x="0" y="7"/>
                  </a:cubicBezTo>
                  <a:cubicBezTo>
                    <a:pt x="0" y="7"/>
                    <a:pt x="0" y="7"/>
                    <a:pt x="0" y="7"/>
                  </a:cubicBezTo>
                  <a:moveTo>
                    <a:pt x="5" y="0"/>
                  </a:moveTo>
                  <a:cubicBezTo>
                    <a:pt x="5" y="0"/>
                    <a:pt x="5" y="0"/>
                    <a:pt x="5" y="0"/>
                  </a:cubicBezTo>
                  <a:cubicBezTo>
                    <a:pt x="5" y="0"/>
                    <a:pt x="5" y="0"/>
                    <a:pt x="5" y="0"/>
                  </a:cubicBezTo>
                  <a:cubicBezTo>
                    <a:pt x="5" y="0"/>
                    <a:pt x="5" y="0"/>
                    <a:pt x="5" y="0"/>
                  </a:cubicBezTo>
                  <a:cubicBezTo>
                    <a:pt x="5" y="0"/>
                    <a:pt x="5" y="0"/>
                    <a:pt x="5" y="0"/>
                  </a:cubicBezTo>
                  <a:cubicBezTo>
                    <a:pt x="5" y="0"/>
                    <a:pt x="5" y="0"/>
                    <a:pt x="5" y="0"/>
                  </a:cubicBezTo>
                </a:path>
              </a:pathLst>
            </a:custGeom>
            <a:solidFill>
              <a:schemeClr val="accent4"/>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114" name="Freeform 125"/>
            <p:cNvSpPr>
              <a:spLocks noEditPoints="1"/>
            </p:cNvSpPr>
            <p:nvPr/>
          </p:nvSpPr>
          <p:spPr bwMode="auto">
            <a:xfrm>
              <a:off x="4179325" y="1845458"/>
              <a:ext cx="17428" cy="6565"/>
            </a:xfrm>
            <a:custGeom>
              <a:avLst/>
              <a:gdLst>
                <a:gd name="T0" fmla="*/ 10 w 11"/>
                <a:gd name="T1" fmla="*/ 2 h 5"/>
                <a:gd name="T2" fmla="*/ 10 w 11"/>
                <a:gd name="T3" fmla="*/ 2 h 5"/>
                <a:gd name="T4" fmla="*/ 11 w 11"/>
                <a:gd name="T5" fmla="*/ 5 h 5"/>
                <a:gd name="T6" fmla="*/ 11 w 11"/>
                <a:gd name="T7" fmla="*/ 5 h 5"/>
                <a:gd name="T8" fmla="*/ 10 w 11"/>
                <a:gd name="T9" fmla="*/ 2 h 5"/>
                <a:gd name="T10" fmla="*/ 10 w 11"/>
                <a:gd name="T11" fmla="*/ 2 h 5"/>
                <a:gd name="T12" fmla="*/ 10 w 11"/>
                <a:gd name="T13" fmla="*/ 2 h 5"/>
                <a:gd name="T14" fmla="*/ 3 w 11"/>
                <a:gd name="T15" fmla="*/ 0 h 5"/>
                <a:gd name="T16" fmla="*/ 3 w 11"/>
                <a:gd name="T17" fmla="*/ 0 h 5"/>
                <a:gd name="T18" fmla="*/ 3 w 11"/>
                <a:gd name="T19" fmla="*/ 0 h 5"/>
                <a:gd name="T20" fmla="*/ 0 w 11"/>
                <a:gd name="T21" fmla="*/ 5 h 5"/>
                <a:gd name="T22" fmla="*/ 0 w 11"/>
                <a:gd name="T23" fmla="*/ 5 h 5"/>
                <a:gd name="T24" fmla="*/ 3 w 11"/>
                <a:gd name="T25" fmla="*/ 0 h 5"/>
                <a:gd name="T26" fmla="*/ 3 w 11"/>
                <a:gd name="T27" fmla="*/ 0 h 5"/>
                <a:gd name="T28" fmla="*/ 5 w 11"/>
                <a:gd name="T29" fmla="*/ 0 h 5"/>
                <a:gd name="T30" fmla="*/ 5 w 11"/>
                <a:gd name="T31" fmla="*/ 0 h 5"/>
                <a:gd name="T32" fmla="*/ 3 w 11"/>
                <a:gd name="T33" fmla="*/ 0 h 5"/>
                <a:gd name="T34" fmla="*/ 3 w 11"/>
                <a:gd name="T35" fmla="*/ 0 h 5"/>
                <a:gd name="T36" fmla="*/ 5 w 11"/>
                <a:gd name="T3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 h="5">
                  <a:moveTo>
                    <a:pt x="10" y="2"/>
                  </a:moveTo>
                  <a:cubicBezTo>
                    <a:pt x="10" y="2"/>
                    <a:pt x="10" y="2"/>
                    <a:pt x="10" y="2"/>
                  </a:cubicBezTo>
                  <a:cubicBezTo>
                    <a:pt x="10" y="3"/>
                    <a:pt x="10" y="4"/>
                    <a:pt x="11" y="5"/>
                  </a:cubicBezTo>
                  <a:cubicBezTo>
                    <a:pt x="11" y="5"/>
                    <a:pt x="11" y="5"/>
                    <a:pt x="11" y="5"/>
                  </a:cubicBezTo>
                  <a:cubicBezTo>
                    <a:pt x="10" y="4"/>
                    <a:pt x="10" y="3"/>
                    <a:pt x="10" y="2"/>
                  </a:cubicBezTo>
                  <a:cubicBezTo>
                    <a:pt x="10" y="2"/>
                    <a:pt x="10" y="2"/>
                    <a:pt x="10" y="2"/>
                  </a:cubicBezTo>
                  <a:cubicBezTo>
                    <a:pt x="10" y="2"/>
                    <a:pt x="10" y="2"/>
                    <a:pt x="10" y="2"/>
                  </a:cubicBezTo>
                  <a:moveTo>
                    <a:pt x="3" y="0"/>
                  </a:moveTo>
                  <a:cubicBezTo>
                    <a:pt x="3" y="0"/>
                    <a:pt x="3" y="0"/>
                    <a:pt x="3" y="0"/>
                  </a:cubicBezTo>
                  <a:cubicBezTo>
                    <a:pt x="3" y="0"/>
                    <a:pt x="3" y="0"/>
                    <a:pt x="3" y="0"/>
                  </a:cubicBezTo>
                  <a:cubicBezTo>
                    <a:pt x="1" y="1"/>
                    <a:pt x="0" y="3"/>
                    <a:pt x="0" y="5"/>
                  </a:cubicBezTo>
                  <a:cubicBezTo>
                    <a:pt x="0" y="5"/>
                    <a:pt x="0" y="5"/>
                    <a:pt x="0" y="5"/>
                  </a:cubicBezTo>
                  <a:cubicBezTo>
                    <a:pt x="0" y="3"/>
                    <a:pt x="1" y="1"/>
                    <a:pt x="3" y="0"/>
                  </a:cubicBezTo>
                  <a:cubicBezTo>
                    <a:pt x="3" y="0"/>
                    <a:pt x="3" y="0"/>
                    <a:pt x="3" y="0"/>
                  </a:cubicBezTo>
                  <a:moveTo>
                    <a:pt x="5" y="0"/>
                  </a:moveTo>
                  <a:cubicBezTo>
                    <a:pt x="5" y="0"/>
                    <a:pt x="5" y="0"/>
                    <a:pt x="5" y="0"/>
                  </a:cubicBezTo>
                  <a:cubicBezTo>
                    <a:pt x="4" y="0"/>
                    <a:pt x="4" y="0"/>
                    <a:pt x="3" y="0"/>
                  </a:cubicBezTo>
                  <a:cubicBezTo>
                    <a:pt x="3" y="0"/>
                    <a:pt x="3" y="0"/>
                    <a:pt x="3" y="0"/>
                  </a:cubicBezTo>
                  <a:cubicBezTo>
                    <a:pt x="4" y="0"/>
                    <a:pt x="4" y="0"/>
                    <a:pt x="5" y="0"/>
                  </a:cubicBezTo>
                </a:path>
              </a:pathLst>
            </a:custGeom>
            <a:solidFill>
              <a:schemeClr val="accent4"/>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115" name="Freeform 126"/>
            <p:cNvSpPr/>
            <p:nvPr/>
          </p:nvSpPr>
          <p:spPr bwMode="auto">
            <a:xfrm>
              <a:off x="4179325" y="1845458"/>
              <a:ext cx="17428" cy="14770"/>
            </a:xfrm>
            <a:custGeom>
              <a:avLst/>
              <a:gdLst>
                <a:gd name="T0" fmla="*/ 5 w 11"/>
                <a:gd name="T1" fmla="*/ 0 h 10"/>
                <a:gd name="T2" fmla="*/ 5 w 11"/>
                <a:gd name="T3" fmla="*/ 0 h 10"/>
                <a:gd name="T4" fmla="*/ 3 w 11"/>
                <a:gd name="T5" fmla="*/ 0 h 10"/>
                <a:gd name="T6" fmla="*/ 3 w 11"/>
                <a:gd name="T7" fmla="*/ 0 h 10"/>
                <a:gd name="T8" fmla="*/ 3 w 11"/>
                <a:gd name="T9" fmla="*/ 0 h 10"/>
                <a:gd name="T10" fmla="*/ 0 w 11"/>
                <a:gd name="T11" fmla="*/ 5 h 10"/>
                <a:gd name="T12" fmla="*/ 1 w 11"/>
                <a:gd name="T13" fmla="*/ 7 h 10"/>
                <a:gd name="T14" fmla="*/ 1 w 11"/>
                <a:gd name="T15" fmla="*/ 8 h 10"/>
                <a:gd name="T16" fmla="*/ 1 w 11"/>
                <a:gd name="T17" fmla="*/ 8 h 10"/>
                <a:gd name="T18" fmla="*/ 1 w 11"/>
                <a:gd name="T19" fmla="*/ 8 h 10"/>
                <a:gd name="T20" fmla="*/ 1 w 11"/>
                <a:gd name="T21" fmla="*/ 8 h 10"/>
                <a:gd name="T22" fmla="*/ 5 w 11"/>
                <a:gd name="T23" fmla="*/ 10 h 10"/>
                <a:gd name="T24" fmla="*/ 5 w 11"/>
                <a:gd name="T25" fmla="*/ 10 h 10"/>
                <a:gd name="T26" fmla="*/ 5 w 11"/>
                <a:gd name="T27" fmla="*/ 10 h 10"/>
                <a:gd name="T28" fmla="*/ 5 w 11"/>
                <a:gd name="T29" fmla="*/ 10 h 10"/>
                <a:gd name="T30" fmla="*/ 5 w 11"/>
                <a:gd name="T31" fmla="*/ 10 h 10"/>
                <a:gd name="T32" fmla="*/ 5 w 11"/>
                <a:gd name="T33" fmla="*/ 10 h 10"/>
                <a:gd name="T34" fmla="*/ 8 w 11"/>
                <a:gd name="T35" fmla="*/ 9 h 10"/>
                <a:gd name="T36" fmla="*/ 8 w 11"/>
                <a:gd name="T37" fmla="*/ 9 h 10"/>
                <a:gd name="T38" fmla="*/ 8 w 11"/>
                <a:gd name="T39" fmla="*/ 9 h 10"/>
                <a:gd name="T40" fmla="*/ 11 w 11"/>
                <a:gd name="T41" fmla="*/ 5 h 10"/>
                <a:gd name="T42" fmla="*/ 10 w 11"/>
                <a:gd name="T43" fmla="*/ 2 h 10"/>
                <a:gd name="T44" fmla="*/ 10 w 11"/>
                <a:gd name="T45" fmla="*/ 2 h 10"/>
                <a:gd name="T46" fmla="*/ 5 w 11"/>
                <a:gd name="T47" fmla="*/ 0 h 10"/>
                <a:gd name="T48" fmla="*/ 5 w 11"/>
                <a:gd name="T4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 h="10">
                  <a:moveTo>
                    <a:pt x="5" y="0"/>
                  </a:moveTo>
                  <a:cubicBezTo>
                    <a:pt x="5" y="0"/>
                    <a:pt x="5" y="0"/>
                    <a:pt x="5" y="0"/>
                  </a:cubicBezTo>
                  <a:cubicBezTo>
                    <a:pt x="4" y="0"/>
                    <a:pt x="4" y="0"/>
                    <a:pt x="3" y="0"/>
                  </a:cubicBezTo>
                  <a:cubicBezTo>
                    <a:pt x="3" y="0"/>
                    <a:pt x="3" y="0"/>
                    <a:pt x="3" y="0"/>
                  </a:cubicBezTo>
                  <a:cubicBezTo>
                    <a:pt x="3" y="0"/>
                    <a:pt x="3" y="0"/>
                    <a:pt x="3" y="0"/>
                  </a:cubicBezTo>
                  <a:cubicBezTo>
                    <a:pt x="1" y="1"/>
                    <a:pt x="0" y="3"/>
                    <a:pt x="0" y="5"/>
                  </a:cubicBezTo>
                  <a:cubicBezTo>
                    <a:pt x="0" y="6"/>
                    <a:pt x="0" y="7"/>
                    <a:pt x="1" y="7"/>
                  </a:cubicBezTo>
                  <a:cubicBezTo>
                    <a:pt x="1" y="8"/>
                    <a:pt x="1" y="8"/>
                    <a:pt x="1" y="8"/>
                  </a:cubicBezTo>
                  <a:cubicBezTo>
                    <a:pt x="1" y="8"/>
                    <a:pt x="1" y="8"/>
                    <a:pt x="1" y="8"/>
                  </a:cubicBezTo>
                  <a:cubicBezTo>
                    <a:pt x="1" y="8"/>
                    <a:pt x="1" y="8"/>
                    <a:pt x="1" y="8"/>
                  </a:cubicBezTo>
                  <a:cubicBezTo>
                    <a:pt x="1" y="8"/>
                    <a:pt x="1" y="8"/>
                    <a:pt x="1" y="8"/>
                  </a:cubicBezTo>
                  <a:cubicBezTo>
                    <a:pt x="2" y="9"/>
                    <a:pt x="3" y="10"/>
                    <a:pt x="5" y="10"/>
                  </a:cubicBezTo>
                  <a:cubicBezTo>
                    <a:pt x="5" y="10"/>
                    <a:pt x="5" y="10"/>
                    <a:pt x="5" y="10"/>
                  </a:cubicBezTo>
                  <a:cubicBezTo>
                    <a:pt x="5" y="10"/>
                    <a:pt x="5" y="10"/>
                    <a:pt x="5" y="10"/>
                  </a:cubicBezTo>
                  <a:cubicBezTo>
                    <a:pt x="5" y="10"/>
                    <a:pt x="5" y="10"/>
                    <a:pt x="5" y="10"/>
                  </a:cubicBezTo>
                  <a:cubicBezTo>
                    <a:pt x="5" y="10"/>
                    <a:pt x="5" y="10"/>
                    <a:pt x="5" y="10"/>
                  </a:cubicBezTo>
                  <a:cubicBezTo>
                    <a:pt x="5" y="10"/>
                    <a:pt x="5" y="10"/>
                    <a:pt x="5" y="10"/>
                  </a:cubicBezTo>
                  <a:cubicBezTo>
                    <a:pt x="6" y="10"/>
                    <a:pt x="7" y="10"/>
                    <a:pt x="8" y="9"/>
                  </a:cubicBezTo>
                  <a:cubicBezTo>
                    <a:pt x="8" y="9"/>
                    <a:pt x="8" y="9"/>
                    <a:pt x="8" y="9"/>
                  </a:cubicBezTo>
                  <a:cubicBezTo>
                    <a:pt x="8" y="9"/>
                    <a:pt x="8" y="9"/>
                    <a:pt x="8" y="9"/>
                  </a:cubicBezTo>
                  <a:cubicBezTo>
                    <a:pt x="10" y="8"/>
                    <a:pt x="11" y="7"/>
                    <a:pt x="11" y="5"/>
                  </a:cubicBezTo>
                  <a:cubicBezTo>
                    <a:pt x="10" y="4"/>
                    <a:pt x="10" y="3"/>
                    <a:pt x="10" y="2"/>
                  </a:cubicBezTo>
                  <a:cubicBezTo>
                    <a:pt x="10" y="2"/>
                    <a:pt x="10" y="2"/>
                    <a:pt x="10" y="2"/>
                  </a:cubicBezTo>
                  <a:cubicBezTo>
                    <a:pt x="9" y="0"/>
                    <a:pt x="7" y="0"/>
                    <a:pt x="5" y="0"/>
                  </a:cubicBezTo>
                  <a:cubicBezTo>
                    <a:pt x="5" y="0"/>
                    <a:pt x="5" y="0"/>
                    <a:pt x="5" y="0"/>
                  </a:cubicBezTo>
                </a:path>
              </a:pathLst>
            </a:custGeom>
            <a:solidFill>
              <a:schemeClr val="accent4"/>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116" name="Freeform 127"/>
            <p:cNvSpPr>
              <a:spLocks noEditPoints="1"/>
            </p:cNvSpPr>
            <p:nvPr/>
          </p:nvSpPr>
          <p:spPr bwMode="auto">
            <a:xfrm>
              <a:off x="4180910" y="1845458"/>
              <a:ext cx="11090" cy="14770"/>
            </a:xfrm>
            <a:custGeom>
              <a:avLst/>
              <a:gdLst>
                <a:gd name="T0" fmla="*/ 4 w 7"/>
                <a:gd name="T1" fmla="*/ 10 h 10"/>
                <a:gd name="T2" fmla="*/ 4 w 7"/>
                <a:gd name="T3" fmla="*/ 10 h 10"/>
                <a:gd name="T4" fmla="*/ 4 w 7"/>
                <a:gd name="T5" fmla="*/ 10 h 10"/>
                <a:gd name="T6" fmla="*/ 4 w 7"/>
                <a:gd name="T7" fmla="*/ 10 h 10"/>
                <a:gd name="T8" fmla="*/ 7 w 7"/>
                <a:gd name="T9" fmla="*/ 9 h 10"/>
                <a:gd name="T10" fmla="*/ 4 w 7"/>
                <a:gd name="T11" fmla="*/ 10 h 10"/>
                <a:gd name="T12" fmla="*/ 7 w 7"/>
                <a:gd name="T13" fmla="*/ 9 h 10"/>
                <a:gd name="T14" fmla="*/ 0 w 7"/>
                <a:gd name="T15" fmla="*/ 8 h 10"/>
                <a:gd name="T16" fmla="*/ 0 w 7"/>
                <a:gd name="T17" fmla="*/ 8 h 10"/>
                <a:gd name="T18" fmla="*/ 0 w 7"/>
                <a:gd name="T19" fmla="*/ 8 h 10"/>
                <a:gd name="T20" fmla="*/ 4 w 7"/>
                <a:gd name="T21" fmla="*/ 0 h 10"/>
                <a:gd name="T22" fmla="*/ 4 w 7"/>
                <a:gd name="T23" fmla="*/ 0 h 10"/>
                <a:gd name="T24" fmla="*/ 4 w 7"/>
                <a:gd name="T25" fmla="*/ 0 h 10"/>
                <a:gd name="T26" fmla="*/ 4 w 7"/>
                <a:gd name="T27" fmla="*/ 0 h 10"/>
                <a:gd name="T28" fmla="*/ 4 w 7"/>
                <a:gd name="T29" fmla="*/ 0 h 10"/>
                <a:gd name="T30" fmla="*/ 4 w 7"/>
                <a:gd name="T3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 h="10">
                  <a:moveTo>
                    <a:pt x="4" y="10"/>
                  </a:moveTo>
                  <a:cubicBezTo>
                    <a:pt x="4" y="10"/>
                    <a:pt x="4" y="10"/>
                    <a:pt x="4" y="10"/>
                  </a:cubicBezTo>
                  <a:cubicBezTo>
                    <a:pt x="4" y="10"/>
                    <a:pt x="4" y="10"/>
                    <a:pt x="4" y="10"/>
                  </a:cubicBezTo>
                  <a:cubicBezTo>
                    <a:pt x="4" y="10"/>
                    <a:pt x="4" y="10"/>
                    <a:pt x="4" y="10"/>
                  </a:cubicBezTo>
                  <a:moveTo>
                    <a:pt x="7" y="9"/>
                  </a:moveTo>
                  <a:cubicBezTo>
                    <a:pt x="6" y="10"/>
                    <a:pt x="5" y="10"/>
                    <a:pt x="4" y="10"/>
                  </a:cubicBezTo>
                  <a:cubicBezTo>
                    <a:pt x="5" y="10"/>
                    <a:pt x="6" y="10"/>
                    <a:pt x="7" y="9"/>
                  </a:cubicBezTo>
                  <a:moveTo>
                    <a:pt x="0" y="8"/>
                  </a:moveTo>
                  <a:cubicBezTo>
                    <a:pt x="0" y="8"/>
                    <a:pt x="0" y="8"/>
                    <a:pt x="0" y="8"/>
                  </a:cubicBezTo>
                  <a:cubicBezTo>
                    <a:pt x="0" y="8"/>
                    <a:pt x="0" y="8"/>
                    <a:pt x="0" y="8"/>
                  </a:cubicBezTo>
                  <a:moveTo>
                    <a:pt x="4" y="0"/>
                  </a:moveTo>
                  <a:cubicBezTo>
                    <a:pt x="4" y="0"/>
                    <a:pt x="4" y="0"/>
                    <a:pt x="4" y="0"/>
                  </a:cubicBezTo>
                  <a:cubicBezTo>
                    <a:pt x="4" y="0"/>
                    <a:pt x="4" y="0"/>
                    <a:pt x="4" y="0"/>
                  </a:cubicBezTo>
                  <a:cubicBezTo>
                    <a:pt x="4" y="0"/>
                    <a:pt x="4" y="0"/>
                    <a:pt x="4" y="0"/>
                  </a:cubicBezTo>
                  <a:cubicBezTo>
                    <a:pt x="4" y="0"/>
                    <a:pt x="4" y="0"/>
                    <a:pt x="4" y="0"/>
                  </a:cubicBezTo>
                  <a:cubicBezTo>
                    <a:pt x="4" y="0"/>
                    <a:pt x="4" y="0"/>
                    <a:pt x="4" y="0"/>
                  </a:cubicBezTo>
                </a:path>
              </a:pathLst>
            </a:custGeom>
            <a:solidFill>
              <a:schemeClr val="accent4"/>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9331" name="Freeform 128"/>
            <p:cNvSpPr/>
            <p:nvPr/>
          </p:nvSpPr>
          <p:spPr>
            <a:xfrm>
              <a:off x="762000" y="2906713"/>
              <a:ext cx="1376363" cy="757238"/>
            </a:xfrm>
            <a:custGeom>
              <a:avLst/>
              <a:gdLst/>
              <a:ahLst/>
              <a:cxnLst>
                <a:cxn ang="0">
                  <a:pos x="1376363" y="447239"/>
                </a:cxn>
                <a:cxn ang="0">
                  <a:pos x="1232757" y="305156"/>
                </a:cxn>
                <a:cxn ang="0">
                  <a:pos x="1164987" y="324531"/>
                </a:cxn>
                <a:cxn ang="0">
                  <a:pos x="1040743" y="287395"/>
                </a:cxn>
                <a:cxn ang="0">
                  <a:pos x="1024608" y="289010"/>
                </a:cxn>
                <a:cxn ang="0">
                  <a:pos x="656717" y="0"/>
                </a:cxn>
                <a:cxn ang="0">
                  <a:pos x="321098" y="203437"/>
                </a:cxn>
                <a:cxn ang="0">
                  <a:pos x="277532" y="200208"/>
                </a:cxn>
                <a:cxn ang="0">
                  <a:pos x="0" y="477916"/>
                </a:cxn>
                <a:cxn ang="0">
                  <a:pos x="277532" y="757238"/>
                </a:cxn>
                <a:cxn ang="0">
                  <a:pos x="451796" y="695884"/>
                </a:cxn>
                <a:cxn ang="0">
                  <a:pos x="656717" y="757238"/>
                </a:cxn>
                <a:cxn ang="0">
                  <a:pos x="874547" y="687811"/>
                </a:cxn>
                <a:cxn ang="0">
                  <a:pos x="1040743" y="757238"/>
                </a:cxn>
                <a:cxn ang="0">
                  <a:pos x="1265028" y="586093"/>
                </a:cxn>
                <a:cxn ang="0">
                  <a:pos x="1376363" y="447239"/>
                </a:cxn>
              </a:cxnLst>
              <a:rect l="0" t="0" r="0" b="0"/>
              <a:pathLst>
                <a:path w="853" h="469">
                  <a:moveTo>
                    <a:pt x="853" y="277"/>
                  </a:moveTo>
                  <a:cubicBezTo>
                    <a:pt x="853" y="229"/>
                    <a:pt x="813" y="189"/>
                    <a:pt x="764" y="189"/>
                  </a:cubicBezTo>
                  <a:cubicBezTo>
                    <a:pt x="749" y="189"/>
                    <a:pt x="734" y="193"/>
                    <a:pt x="722" y="201"/>
                  </a:cubicBezTo>
                  <a:cubicBezTo>
                    <a:pt x="699" y="186"/>
                    <a:pt x="673" y="178"/>
                    <a:pt x="645" y="178"/>
                  </a:cubicBezTo>
                  <a:cubicBezTo>
                    <a:pt x="641" y="178"/>
                    <a:pt x="638" y="179"/>
                    <a:pt x="635" y="179"/>
                  </a:cubicBezTo>
                  <a:cubicBezTo>
                    <a:pt x="610" y="76"/>
                    <a:pt x="517" y="0"/>
                    <a:pt x="407" y="0"/>
                  </a:cubicBezTo>
                  <a:cubicBezTo>
                    <a:pt x="316" y="0"/>
                    <a:pt x="238" y="51"/>
                    <a:pt x="199" y="126"/>
                  </a:cubicBezTo>
                  <a:cubicBezTo>
                    <a:pt x="190" y="125"/>
                    <a:pt x="181" y="124"/>
                    <a:pt x="172" y="124"/>
                  </a:cubicBezTo>
                  <a:cubicBezTo>
                    <a:pt x="77" y="124"/>
                    <a:pt x="0" y="201"/>
                    <a:pt x="0" y="296"/>
                  </a:cubicBezTo>
                  <a:cubicBezTo>
                    <a:pt x="0" y="392"/>
                    <a:pt x="77" y="469"/>
                    <a:pt x="172" y="469"/>
                  </a:cubicBezTo>
                  <a:cubicBezTo>
                    <a:pt x="213" y="469"/>
                    <a:pt x="250" y="455"/>
                    <a:pt x="280" y="431"/>
                  </a:cubicBezTo>
                  <a:cubicBezTo>
                    <a:pt x="316" y="455"/>
                    <a:pt x="360" y="469"/>
                    <a:pt x="407" y="469"/>
                  </a:cubicBezTo>
                  <a:cubicBezTo>
                    <a:pt x="457" y="469"/>
                    <a:pt x="504" y="453"/>
                    <a:pt x="542" y="426"/>
                  </a:cubicBezTo>
                  <a:cubicBezTo>
                    <a:pt x="568" y="453"/>
                    <a:pt x="604" y="469"/>
                    <a:pt x="645" y="469"/>
                  </a:cubicBezTo>
                  <a:cubicBezTo>
                    <a:pt x="711" y="469"/>
                    <a:pt x="767" y="424"/>
                    <a:pt x="784" y="363"/>
                  </a:cubicBezTo>
                  <a:cubicBezTo>
                    <a:pt x="823" y="354"/>
                    <a:pt x="853" y="319"/>
                    <a:pt x="853" y="277"/>
                  </a:cubicBezTo>
                  <a:close/>
                </a:path>
              </a:pathLst>
            </a:custGeom>
            <a:solidFill>
              <a:schemeClr val="bg2"/>
            </a:solidFill>
            <a:ln w="9525">
              <a:noFill/>
            </a:ln>
          </p:spPr>
          <p:txBody>
            <a:bodyPr/>
            <a:lstStyle/>
            <a:p>
              <a:endParaRPr lang="zh-CN" altLang="en-US"/>
            </a:p>
          </p:txBody>
        </p:sp>
        <p:sp>
          <p:nvSpPr>
            <p:cNvPr id="9332" name="Freeform 129"/>
            <p:cNvSpPr/>
            <p:nvPr/>
          </p:nvSpPr>
          <p:spPr>
            <a:xfrm>
              <a:off x="1905000" y="2074863"/>
              <a:ext cx="954088" cy="801688"/>
            </a:xfrm>
            <a:custGeom>
              <a:avLst/>
              <a:gdLst/>
              <a:ahLst/>
              <a:cxnLst>
                <a:cxn ang="0">
                  <a:pos x="881564" y="471012"/>
                </a:cxn>
                <a:cxn ang="0">
                  <a:pos x="920244" y="319385"/>
                </a:cxn>
                <a:cxn ang="0">
                  <a:pos x="601140" y="0"/>
                </a:cxn>
                <a:cxn ang="0">
                  <a:pos x="285259" y="298415"/>
                </a:cxn>
                <a:cxn ang="0">
                  <a:pos x="244969" y="295189"/>
                </a:cxn>
                <a:cxn ang="0">
                  <a:pos x="0" y="538760"/>
                </a:cxn>
                <a:cxn ang="0">
                  <a:pos x="244969" y="782331"/>
                </a:cxn>
                <a:cxn ang="0">
                  <a:pos x="361006" y="753296"/>
                </a:cxn>
                <a:cxn ang="0">
                  <a:pos x="547956" y="782331"/>
                </a:cxn>
                <a:cxn ang="0">
                  <a:pos x="667217" y="771040"/>
                </a:cxn>
                <a:cxn ang="0">
                  <a:pos x="770362" y="801688"/>
                </a:cxn>
                <a:cxn ang="0">
                  <a:pos x="954088" y="617800"/>
                </a:cxn>
                <a:cxn ang="0">
                  <a:pos x="881564" y="471012"/>
                </a:cxn>
              </a:cxnLst>
              <a:rect l="0" t="0" r="0" b="0"/>
              <a:pathLst>
                <a:path w="592" h="497">
                  <a:moveTo>
                    <a:pt x="547" y="292"/>
                  </a:moveTo>
                  <a:cubicBezTo>
                    <a:pt x="562" y="264"/>
                    <a:pt x="571" y="232"/>
                    <a:pt x="571" y="198"/>
                  </a:cubicBezTo>
                  <a:cubicBezTo>
                    <a:pt x="571" y="89"/>
                    <a:pt x="482" y="0"/>
                    <a:pt x="373" y="0"/>
                  </a:cubicBezTo>
                  <a:cubicBezTo>
                    <a:pt x="269" y="0"/>
                    <a:pt x="183" y="82"/>
                    <a:pt x="177" y="185"/>
                  </a:cubicBezTo>
                  <a:cubicBezTo>
                    <a:pt x="168" y="183"/>
                    <a:pt x="160" y="183"/>
                    <a:pt x="152" y="183"/>
                  </a:cubicBezTo>
                  <a:cubicBezTo>
                    <a:pt x="68" y="183"/>
                    <a:pt x="0" y="250"/>
                    <a:pt x="0" y="334"/>
                  </a:cubicBezTo>
                  <a:cubicBezTo>
                    <a:pt x="0" y="418"/>
                    <a:pt x="68" y="485"/>
                    <a:pt x="152" y="485"/>
                  </a:cubicBezTo>
                  <a:cubicBezTo>
                    <a:pt x="178" y="485"/>
                    <a:pt x="203" y="479"/>
                    <a:pt x="224" y="467"/>
                  </a:cubicBezTo>
                  <a:cubicBezTo>
                    <a:pt x="256" y="478"/>
                    <a:pt x="296" y="485"/>
                    <a:pt x="340" y="485"/>
                  </a:cubicBezTo>
                  <a:cubicBezTo>
                    <a:pt x="367" y="485"/>
                    <a:pt x="392" y="483"/>
                    <a:pt x="414" y="478"/>
                  </a:cubicBezTo>
                  <a:cubicBezTo>
                    <a:pt x="432" y="490"/>
                    <a:pt x="454" y="497"/>
                    <a:pt x="478" y="497"/>
                  </a:cubicBezTo>
                  <a:cubicBezTo>
                    <a:pt x="541" y="497"/>
                    <a:pt x="592" y="446"/>
                    <a:pt x="592" y="383"/>
                  </a:cubicBezTo>
                  <a:cubicBezTo>
                    <a:pt x="592" y="346"/>
                    <a:pt x="574" y="313"/>
                    <a:pt x="547" y="292"/>
                  </a:cubicBezTo>
                  <a:close/>
                </a:path>
              </a:pathLst>
            </a:custGeom>
            <a:solidFill>
              <a:schemeClr val="bg2"/>
            </a:solidFill>
            <a:ln w="9525">
              <a:noFill/>
            </a:ln>
          </p:spPr>
          <p:txBody>
            <a:bodyPr/>
            <a:lstStyle/>
            <a:p>
              <a:endParaRPr lang="zh-CN" altLang="en-US"/>
            </a:p>
          </p:txBody>
        </p:sp>
        <p:sp>
          <p:nvSpPr>
            <p:cNvPr id="9333" name="Freeform 130"/>
            <p:cNvSpPr/>
            <p:nvPr/>
          </p:nvSpPr>
          <p:spPr>
            <a:xfrm>
              <a:off x="4341813" y="2949576"/>
              <a:ext cx="1128713" cy="808038"/>
            </a:xfrm>
            <a:custGeom>
              <a:avLst/>
              <a:gdLst/>
              <a:ahLst/>
              <a:cxnLst>
                <a:cxn ang="0">
                  <a:pos x="902647" y="199993"/>
                </a:cxn>
                <a:cxn ang="0">
                  <a:pos x="860664" y="203219"/>
                </a:cxn>
                <a:cxn ang="0">
                  <a:pos x="608762" y="0"/>
                </a:cxn>
                <a:cxn ang="0">
                  <a:pos x="353631" y="237089"/>
                </a:cxn>
                <a:cxn ang="0">
                  <a:pos x="227680" y="199993"/>
                </a:cxn>
                <a:cxn ang="0">
                  <a:pos x="0" y="427405"/>
                </a:cxn>
                <a:cxn ang="0">
                  <a:pos x="227680" y="654817"/>
                </a:cxn>
                <a:cxn ang="0">
                  <a:pos x="355246" y="614496"/>
                </a:cxn>
                <a:cxn ang="0">
                  <a:pos x="589385" y="808038"/>
                </a:cxn>
                <a:cxn ang="0">
                  <a:pos x="817065" y="637076"/>
                </a:cxn>
                <a:cxn ang="0">
                  <a:pos x="902647" y="654817"/>
                </a:cxn>
                <a:cxn ang="0">
                  <a:pos x="1128713" y="427405"/>
                </a:cxn>
                <a:cxn ang="0">
                  <a:pos x="902647" y="199993"/>
                </a:cxn>
              </a:cxnLst>
              <a:rect l="0" t="0" r="0" b="0"/>
              <a:pathLst>
                <a:path w="699" h="501">
                  <a:moveTo>
                    <a:pt x="559" y="124"/>
                  </a:moveTo>
                  <a:cubicBezTo>
                    <a:pt x="550" y="124"/>
                    <a:pt x="541" y="125"/>
                    <a:pt x="533" y="126"/>
                  </a:cubicBezTo>
                  <a:cubicBezTo>
                    <a:pt x="518" y="54"/>
                    <a:pt x="454" y="0"/>
                    <a:pt x="377" y="0"/>
                  </a:cubicBezTo>
                  <a:cubicBezTo>
                    <a:pt x="293" y="0"/>
                    <a:pt x="224" y="65"/>
                    <a:pt x="219" y="147"/>
                  </a:cubicBezTo>
                  <a:cubicBezTo>
                    <a:pt x="196" y="133"/>
                    <a:pt x="170" y="124"/>
                    <a:pt x="141" y="124"/>
                  </a:cubicBezTo>
                  <a:cubicBezTo>
                    <a:pt x="63" y="124"/>
                    <a:pt x="0" y="187"/>
                    <a:pt x="0" y="265"/>
                  </a:cubicBezTo>
                  <a:cubicBezTo>
                    <a:pt x="0" y="343"/>
                    <a:pt x="63" y="406"/>
                    <a:pt x="141" y="406"/>
                  </a:cubicBezTo>
                  <a:cubicBezTo>
                    <a:pt x="170" y="406"/>
                    <a:pt x="198" y="396"/>
                    <a:pt x="220" y="381"/>
                  </a:cubicBezTo>
                  <a:cubicBezTo>
                    <a:pt x="233" y="449"/>
                    <a:pt x="293" y="501"/>
                    <a:pt x="365" y="501"/>
                  </a:cubicBezTo>
                  <a:cubicBezTo>
                    <a:pt x="432" y="501"/>
                    <a:pt x="488" y="456"/>
                    <a:pt x="506" y="395"/>
                  </a:cubicBezTo>
                  <a:cubicBezTo>
                    <a:pt x="522" y="402"/>
                    <a:pt x="540" y="406"/>
                    <a:pt x="559" y="406"/>
                  </a:cubicBezTo>
                  <a:cubicBezTo>
                    <a:pt x="636" y="406"/>
                    <a:pt x="699" y="343"/>
                    <a:pt x="699" y="265"/>
                  </a:cubicBezTo>
                  <a:cubicBezTo>
                    <a:pt x="699" y="187"/>
                    <a:pt x="636" y="124"/>
                    <a:pt x="559" y="124"/>
                  </a:cubicBezTo>
                  <a:close/>
                </a:path>
              </a:pathLst>
            </a:custGeom>
            <a:solidFill>
              <a:schemeClr val="bg2"/>
            </a:solidFill>
            <a:ln w="9525">
              <a:noFill/>
            </a:ln>
          </p:spPr>
          <p:txBody>
            <a:bodyPr/>
            <a:lstStyle/>
            <a:p>
              <a:endParaRPr lang="zh-CN" altLang="en-US"/>
            </a:p>
          </p:txBody>
        </p:sp>
      </p:grpSp>
      <p:sp>
        <p:nvSpPr>
          <p:cNvPr id="9334" name="TextBox 125"/>
          <p:cNvSpPr txBox="1"/>
          <p:nvPr/>
        </p:nvSpPr>
        <p:spPr>
          <a:xfrm>
            <a:off x="61913" y="57150"/>
            <a:ext cx="11034712" cy="922020"/>
          </a:xfrm>
          <a:prstGeom prst="rect">
            <a:avLst/>
          </a:prstGeom>
          <a:noFill/>
          <a:ln w="9525">
            <a:noFill/>
          </a:ln>
        </p:spPr>
        <p:txBody>
          <a:bodyPr anchor="t">
            <a:spAutoFit/>
          </a:bodyPr>
          <a:lstStyle/>
          <a:p>
            <a:pPr>
              <a:lnSpc>
                <a:spcPct val="150000"/>
              </a:lnSpc>
            </a:pPr>
            <a:r>
              <a:rPr lang="zh-CN" altLang="en-US" sz="3600" b="1" dirty="0" smtClean="0">
                <a:solidFill>
                  <a:srgbClr val="7F7F7F"/>
                </a:solidFill>
                <a:latin typeface="微软雅黑" panose="020B0503020204020204" pitchFamily="34" charset="-122"/>
                <a:ea typeface="微软雅黑" panose="020B0503020204020204" pitchFamily="34" charset="-122"/>
              </a:rPr>
              <a:t>企业专利挖掘与</a:t>
            </a:r>
            <a:r>
              <a:rPr lang="zh-CN" altLang="en-US" sz="3600" b="1" dirty="0">
                <a:solidFill>
                  <a:srgbClr val="7F7F7F"/>
                </a:solidFill>
                <a:latin typeface="微软雅黑" panose="020B0503020204020204" pitchFamily="34" charset="-122"/>
                <a:ea typeface="微软雅黑" panose="020B0503020204020204" pitchFamily="34" charset="-122"/>
              </a:rPr>
              <a:t>布局</a:t>
            </a:r>
          </a:p>
        </p:txBody>
      </p:sp>
      <p:sp>
        <p:nvSpPr>
          <p:cNvPr id="9335" name="灯片编号占位符 58"/>
          <p:cNvSpPr txBox="1">
            <a:spLocks noGrp="1"/>
          </p:cNvSpPr>
          <p:nvPr>
            <p:ph type="sldNum" sz="quarter" idx="4"/>
          </p:nvPr>
        </p:nvSpPr>
        <p:spPr>
          <a:prstGeom prst="rect">
            <a:avLst/>
          </a:prstGeom>
          <a:noFill/>
          <a:ln>
            <a:noFill/>
          </a:ln>
        </p:spPr>
        <p:txBody>
          <a:bodyPr wrap="square" lIns="91440" tIns="45720" rIns="91440" bIns="45720" anchor="t"/>
          <a:lstStyle/>
          <a:p>
            <a:pPr algn="r"/>
            <a:fld id="{9A0DB2DC-4C9A-4742-B13C-FB6460FD3503}" type="slidenum">
              <a:rPr lang="en-US" altLang="zh-CN" sz="2400" dirty="0">
                <a:solidFill>
                  <a:srgbClr val="BFBFBF"/>
                </a:solidFill>
                <a:latin typeface="华文仿宋" panose="02010600040101010101" pitchFamily="2" charset="-122"/>
                <a:ea typeface="华文仿宋" panose="02010600040101010101" pitchFamily="2" charset="-122"/>
              </a:rPr>
              <a:t>1</a:t>
            </a:fld>
            <a:endParaRPr lang="en-US" altLang="zh-CN" sz="2400" dirty="0">
              <a:solidFill>
                <a:srgbClr val="BFBFBF"/>
              </a:solidFill>
              <a:latin typeface="华文仿宋" panose="02010600040101010101" pitchFamily="2" charset="-122"/>
              <a:ea typeface="华文仿宋" panose="02010600040101010101" pitchFamily="2" charset="-122"/>
            </a:endParaRPr>
          </a:p>
        </p:txBody>
      </p:sp>
      <p:sp>
        <p:nvSpPr>
          <p:cNvPr id="9336" name="文本框 63"/>
          <p:cNvSpPr txBox="1"/>
          <p:nvPr/>
        </p:nvSpPr>
        <p:spPr>
          <a:xfrm>
            <a:off x="8591550" y="4029075"/>
            <a:ext cx="2414588" cy="523875"/>
          </a:xfrm>
          <a:prstGeom prst="rect">
            <a:avLst/>
          </a:prstGeom>
          <a:noFill/>
          <a:ln w="9525">
            <a:noFill/>
          </a:ln>
        </p:spPr>
        <p:txBody>
          <a:bodyPr anchor="t">
            <a:spAutoFit/>
          </a:bodyPr>
          <a:lstStyle/>
          <a:p>
            <a:r>
              <a:rPr lang="zh-CN" altLang="en-US" sz="2800" dirty="0">
                <a:latin typeface="黑体" panose="02010609060101010101" pitchFamily="49" charset="-122"/>
                <a:ea typeface="黑体" panose="02010609060101010101" pitchFamily="49" charset="-122"/>
              </a:rPr>
              <a:t>主讲人：陈凯</a:t>
            </a:r>
          </a:p>
        </p:txBody>
      </p:sp>
      <p:sp>
        <p:nvSpPr>
          <p:cNvPr id="9337" name="文本框 64"/>
          <p:cNvSpPr txBox="1"/>
          <p:nvPr/>
        </p:nvSpPr>
        <p:spPr>
          <a:xfrm>
            <a:off x="8004175" y="4814888"/>
            <a:ext cx="3635375" cy="1200150"/>
          </a:xfrm>
          <a:prstGeom prst="rect">
            <a:avLst/>
          </a:prstGeom>
          <a:noFill/>
          <a:ln w="9525">
            <a:noFill/>
          </a:ln>
        </p:spPr>
        <p:txBody>
          <a:bodyPr anchor="t">
            <a:spAutoFit/>
          </a:bodyPr>
          <a:lstStyle/>
          <a:p>
            <a:pPr algn="ctr">
              <a:lnSpc>
                <a:spcPct val="150000"/>
              </a:lnSpc>
            </a:pPr>
            <a:r>
              <a:rPr lang="zh-CN" altLang="en-US" sz="1600" dirty="0">
                <a:latin typeface="黑体" panose="02010609060101010101" pitchFamily="49" charset="-122"/>
                <a:ea typeface="黑体" panose="02010609060101010101" pitchFamily="49" charset="-122"/>
              </a:rPr>
              <a:t>国家专利代理人</a:t>
            </a:r>
            <a:endParaRPr lang="en-US" altLang="zh-CN" sz="1600" dirty="0">
              <a:latin typeface="黑体" panose="02010609060101010101" pitchFamily="49" charset="-122"/>
              <a:ea typeface="黑体" panose="02010609060101010101" pitchFamily="49" charset="-122"/>
            </a:endParaRPr>
          </a:p>
          <a:p>
            <a:pPr algn="ctr">
              <a:lnSpc>
                <a:spcPct val="150000"/>
              </a:lnSpc>
            </a:pPr>
            <a:r>
              <a:rPr lang="zh-CN" altLang="en-US" sz="1600" dirty="0">
                <a:latin typeface="黑体" panose="02010609060101010101" pitchFamily="49" charset="-122"/>
                <a:ea typeface="黑体" panose="02010609060101010101" pitchFamily="49" charset="-122"/>
              </a:rPr>
              <a:t>武汉红讯知识产权服务有限公司</a:t>
            </a:r>
            <a:endParaRPr lang="en-US" altLang="zh-CN" sz="1600" dirty="0">
              <a:latin typeface="黑体" panose="02010609060101010101" pitchFamily="49" charset="-122"/>
              <a:ea typeface="黑体" panose="02010609060101010101" pitchFamily="49" charset="-122"/>
            </a:endParaRPr>
          </a:p>
          <a:p>
            <a:pPr algn="ctr">
              <a:lnSpc>
                <a:spcPct val="150000"/>
              </a:lnSpc>
            </a:pPr>
            <a:r>
              <a:rPr lang="zh-CN" altLang="en-US" sz="1600" dirty="0">
                <a:latin typeface="黑体" panose="02010609060101010101" pitchFamily="49" charset="-122"/>
                <a:ea typeface="黑体" panose="02010609060101010101" pitchFamily="49" charset="-122"/>
              </a:rPr>
              <a:t>武汉红观专利代理事务所</a:t>
            </a: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灯片编号占位符 1"/>
          <p:cNvSpPr txBox="1">
            <a:spLocks noGrp="1"/>
          </p:cNvSpPr>
          <p:nvPr>
            <p:ph type="sldNum" sz="quarter" idx="4"/>
          </p:nvPr>
        </p:nvSpPr>
        <p:spPr>
          <a:prstGeom prst="rect">
            <a:avLst/>
          </a:prstGeom>
          <a:noFill/>
          <a:ln>
            <a:noFill/>
          </a:ln>
        </p:spPr>
        <p:txBody>
          <a:bodyPr/>
          <a:lstStyle/>
          <a:p>
            <a:pPr algn="r"/>
            <a:fld id="{9A0DB2DC-4C9A-4742-B13C-FB6460FD3503}" type="slidenum">
              <a:rPr lang="en-US" altLang="zh-CN" dirty="0">
                <a:solidFill>
                  <a:srgbClr val="BFBFBF"/>
                </a:solidFill>
                <a:latin typeface="华文仿宋" panose="02010600040101010101" pitchFamily="2" charset="-122"/>
                <a:ea typeface="华文仿宋" panose="02010600040101010101" pitchFamily="2" charset="-122"/>
              </a:rPr>
              <a:t>10</a:t>
            </a:fld>
            <a:endParaRPr lang="en-US" altLang="zh-CN" dirty="0">
              <a:solidFill>
                <a:srgbClr val="BFBFBF"/>
              </a:solidFill>
              <a:latin typeface="华文仿宋" panose="02010600040101010101" pitchFamily="2" charset="-122"/>
              <a:ea typeface="华文仿宋" panose="02010600040101010101" pitchFamily="2" charset="-122"/>
            </a:endParaRPr>
          </a:p>
        </p:txBody>
      </p:sp>
      <p:sp>
        <p:nvSpPr>
          <p:cNvPr id="22531" name="TextBox 2"/>
          <p:cNvSpPr txBox="1"/>
          <p:nvPr/>
        </p:nvSpPr>
        <p:spPr>
          <a:xfrm>
            <a:off x="61913" y="57150"/>
            <a:ext cx="6916737" cy="900113"/>
          </a:xfrm>
          <a:prstGeom prst="rect">
            <a:avLst/>
          </a:prstGeom>
          <a:noFill/>
          <a:ln w="9525">
            <a:noFill/>
          </a:ln>
        </p:spPr>
        <p:txBody>
          <a:bodyPr>
            <a:spAutoFit/>
          </a:bodyPr>
          <a:lstStyle/>
          <a:p>
            <a:pPr>
              <a:lnSpc>
                <a:spcPct val="150000"/>
              </a:lnSpc>
            </a:pPr>
            <a:r>
              <a:rPr lang="zh-CN" altLang="en-US" sz="4000" b="1" dirty="0">
                <a:solidFill>
                  <a:srgbClr val="7F7F7F"/>
                </a:solidFill>
                <a:latin typeface="微软雅黑" panose="020B0503020204020204" pitchFamily="34" charset="-122"/>
                <a:ea typeface="微软雅黑" panose="020B0503020204020204" pitchFamily="34" charset="-122"/>
              </a:rPr>
              <a:t>专利技术检索</a:t>
            </a:r>
          </a:p>
        </p:txBody>
      </p:sp>
      <p:sp>
        <p:nvSpPr>
          <p:cNvPr id="26627" name="内容占位符 2"/>
          <p:cNvSpPr txBox="1"/>
          <p:nvPr/>
        </p:nvSpPr>
        <p:spPr>
          <a:xfrm>
            <a:off x="304800" y="1168400"/>
            <a:ext cx="8229600" cy="381000"/>
          </a:xfrm>
          <a:prstGeom prst="rect">
            <a:avLst/>
          </a:prstGeom>
          <a:noFill/>
          <a:ln w="9525">
            <a:noFill/>
          </a:ln>
        </p:spPr>
        <p:txBody>
          <a:bodyPr/>
          <a:lstStyle/>
          <a:p>
            <a:pPr marL="285750" indent="-285750" defTabSz="685800">
              <a:lnSpc>
                <a:spcPct val="90000"/>
              </a:lnSpc>
              <a:spcBef>
                <a:spcPts val="750"/>
              </a:spcBef>
              <a:buFont typeface="Wingdings" panose="05000000000000000000" pitchFamily="2" charset="2"/>
              <a:buChar char="Ø"/>
            </a:pPr>
            <a:r>
              <a:rPr lang="zh-CN" altLang="en-US" dirty="0">
                <a:latin typeface="Calibri" panose="020F0502020204030204" pitchFamily="34" charset="0"/>
              </a:rPr>
              <a:t>专利技术检索</a:t>
            </a:r>
          </a:p>
        </p:txBody>
      </p:sp>
      <p:sp>
        <p:nvSpPr>
          <p:cNvPr id="15" name="内容占位符 2"/>
          <p:cNvSpPr txBox="1"/>
          <p:nvPr/>
        </p:nvSpPr>
        <p:spPr>
          <a:xfrm>
            <a:off x="708025" y="1533525"/>
            <a:ext cx="10501313" cy="1044575"/>
          </a:xfrm>
          <a:prstGeom prst="rect">
            <a:avLst/>
          </a:prstGeom>
          <a:noFill/>
          <a:ln w="9525">
            <a:noFill/>
          </a:ln>
        </p:spPr>
        <p:txBody>
          <a:bodyPr/>
          <a:lstStyle/>
          <a:p>
            <a:pPr marL="342900" indent="-342900">
              <a:lnSpc>
                <a:spcPct val="150000"/>
              </a:lnSpc>
              <a:spcBef>
                <a:spcPct val="20000"/>
              </a:spcBef>
              <a:buClr>
                <a:schemeClr val="tx2"/>
              </a:buClr>
              <a:buSzPct val="100000"/>
              <a:buFont typeface="Wingdings 2" panose="05020102010507070707" pitchFamily="18" charset="2"/>
              <a:buChar char="ß"/>
            </a:pPr>
            <a:r>
              <a:rPr lang="zh-CN" altLang="en-US" dirty="0">
                <a:latin typeface="Arial" panose="020B0604020202020204" pitchFamily="34" charset="0"/>
              </a:rPr>
              <a:t>保定大为：</a:t>
            </a:r>
            <a:r>
              <a:rPr lang="en-US" altLang="zh-CN" dirty="0">
                <a:latin typeface="Arial" panose="020B0604020202020204" pitchFamily="34" charset="0"/>
              </a:rPr>
              <a:t> www.innojoy.com/search/index.html</a:t>
            </a:r>
            <a:r>
              <a:rPr lang="zh-CN" altLang="en-US" dirty="0">
                <a:latin typeface="Arial" panose="020B0604020202020204" pitchFamily="34" charset="0"/>
              </a:rPr>
              <a:t>（国内专利检索和下载）</a:t>
            </a:r>
            <a:endParaRPr lang="en-US" altLang="zh-CN" dirty="0">
              <a:latin typeface="Arial" panose="020B0604020202020204" pitchFamily="34" charset="0"/>
            </a:endParaRPr>
          </a:p>
          <a:p>
            <a:pPr marL="342900" indent="-342900">
              <a:lnSpc>
                <a:spcPct val="150000"/>
              </a:lnSpc>
              <a:spcBef>
                <a:spcPct val="20000"/>
              </a:spcBef>
              <a:buClr>
                <a:schemeClr val="tx2"/>
              </a:buClr>
              <a:buSzPct val="100000"/>
              <a:buFont typeface="Wingdings 2" panose="05020102010507070707" pitchFamily="18" charset="2"/>
              <a:buChar char="ß"/>
            </a:pPr>
            <a:r>
              <a:rPr lang="zh-CN" altLang="en-US" dirty="0">
                <a:latin typeface="Arial" panose="020B0604020202020204" pitchFamily="34" charset="0"/>
              </a:rPr>
              <a:t>欧专局：</a:t>
            </a:r>
            <a:r>
              <a:rPr lang="en-US" altLang="zh-CN" dirty="0">
                <a:latin typeface="Arial" panose="020B0604020202020204" pitchFamily="34" charset="0"/>
              </a:rPr>
              <a:t>https://worldwide.espacenet.com/advancedSearch?locale=en_EP</a:t>
            </a:r>
            <a:r>
              <a:rPr lang="zh-CN" altLang="en-US" dirty="0">
                <a:latin typeface="Arial" panose="020B0604020202020204" pitchFamily="34" charset="0"/>
              </a:rPr>
              <a:t>（世界专利检索）</a:t>
            </a:r>
            <a:endParaRPr lang="en-US" altLang="zh-CN" dirty="0">
              <a:latin typeface="Arial" panose="020B0604020202020204" pitchFamily="34" charset="0"/>
            </a:endParaRPr>
          </a:p>
          <a:p>
            <a:pPr marL="342900" indent="-342900">
              <a:lnSpc>
                <a:spcPct val="150000"/>
              </a:lnSpc>
              <a:spcBef>
                <a:spcPct val="20000"/>
              </a:spcBef>
              <a:buClr>
                <a:schemeClr val="tx2"/>
              </a:buClr>
              <a:buSzPct val="100000"/>
              <a:buFont typeface="Wingdings 2" panose="05020102010507070707" pitchFamily="18" charset="2"/>
              <a:buChar char="ß"/>
            </a:pPr>
            <a:r>
              <a:rPr lang="zh-CN" altLang="en-US" dirty="0">
                <a:latin typeface="Arial" panose="020B0604020202020204" pitchFamily="34" charset="0"/>
              </a:rPr>
              <a:t>国知局</a:t>
            </a:r>
            <a:r>
              <a:rPr lang="en-US" altLang="zh-CN" dirty="0">
                <a:latin typeface="Arial" panose="020B0604020202020204" pitchFamily="34" charset="0"/>
              </a:rPr>
              <a:t>: http://www.pss-system.gov.cn/</a:t>
            </a:r>
            <a:r>
              <a:rPr lang="zh-CN" altLang="en-US" dirty="0">
                <a:latin typeface="Arial" panose="020B0604020202020204" pitchFamily="34" charset="0"/>
              </a:rPr>
              <a:t>（国内专利信息更新及时）</a:t>
            </a:r>
            <a:endParaRPr lang="en-US" altLang="zh-CN" dirty="0">
              <a:latin typeface="Arial" panose="020B0604020202020204" pitchFamily="34" charset="0"/>
            </a:endParaRPr>
          </a:p>
        </p:txBody>
      </p:sp>
      <p:sp>
        <p:nvSpPr>
          <p:cNvPr id="16" name="内容占位符 2"/>
          <p:cNvSpPr txBox="1"/>
          <p:nvPr/>
        </p:nvSpPr>
        <p:spPr>
          <a:xfrm>
            <a:off x="315913" y="3544888"/>
            <a:ext cx="8366125" cy="2898775"/>
          </a:xfrm>
          <a:prstGeom prst="rect">
            <a:avLst/>
          </a:prstGeom>
        </p:spPr>
        <p:txBody>
          <a:bodyPr>
            <a:normAutofit lnSpcReduction="10000"/>
          </a:bodyPr>
          <a:lstStyle/>
          <a:p>
            <a:pPr marL="342900" marR="0" indent="-342900" defTabSz="914400" fontAlgn="auto">
              <a:spcBef>
                <a:spcPct val="20000"/>
              </a:spcBef>
              <a:spcAft>
                <a:spcPts val="0"/>
              </a:spcAft>
              <a:buClr>
                <a:schemeClr val="tx2"/>
              </a:buClr>
              <a:buSzPct val="100000"/>
              <a:buFont typeface="Wingdings" panose="05000000000000000000" pitchFamily="2" charset="2"/>
              <a:buChar char="Ø"/>
              <a:defRPr/>
            </a:pPr>
            <a:r>
              <a:rPr kumimoji="0" lang="zh-CN" altLang="en-US" kern="1200" cap="none" spc="0" normalizeH="0" baseline="0" noProof="0" dirty="0">
                <a:latin typeface="+mn-lt"/>
                <a:ea typeface="+mn-ea"/>
                <a:cs typeface="+mn-cs"/>
              </a:rPr>
              <a:t>关键词检索：</a:t>
            </a:r>
            <a:r>
              <a:rPr kumimoji="0" lang="en-US" altLang="zh-CN" kern="1200" cap="none" spc="0" normalizeH="0" baseline="0" noProof="0" dirty="0">
                <a:latin typeface="+mn-lt"/>
                <a:ea typeface="+mn-ea"/>
                <a:cs typeface="+mn-cs"/>
              </a:rPr>
              <a:t> And/or/not</a:t>
            </a:r>
          </a:p>
          <a:p>
            <a:pPr marL="714375" marR="0" indent="-352425" defTabSz="914400" fontAlgn="auto">
              <a:lnSpc>
                <a:spcPct val="150000"/>
              </a:lnSpc>
              <a:spcBef>
                <a:spcPct val="20000"/>
              </a:spcBef>
              <a:spcAft>
                <a:spcPts val="0"/>
              </a:spcAft>
              <a:buClr>
                <a:schemeClr val="tx2"/>
              </a:buClr>
              <a:buSzPct val="100000"/>
              <a:buFont typeface="Wingdings 2" panose="05020102010507070707"/>
              <a:buChar char="ß"/>
              <a:tabLst>
                <a:tab pos="714375" algn="l"/>
              </a:tabLst>
              <a:defRPr/>
            </a:pPr>
            <a:r>
              <a:rPr kumimoji="0" lang="zh-CN" altLang="en-US" kern="1200" cap="none" spc="0" normalizeH="0" baseline="0" noProof="0" dirty="0">
                <a:latin typeface="Arial" panose="020B0604020202020204" pitchFamily="34" charset="0"/>
                <a:ea typeface="宋体" panose="02010600030101010101" pitchFamily="2" charset="-122"/>
                <a:cs typeface="+mn-cs"/>
              </a:rPr>
              <a:t>已知申请人名称</a:t>
            </a:r>
            <a:endParaRPr kumimoji="0" lang="en-US" altLang="zh-CN" kern="1200" cap="none" spc="0" normalizeH="0" baseline="0" noProof="0" dirty="0">
              <a:latin typeface="Arial" panose="020B0604020202020204" pitchFamily="34" charset="0"/>
              <a:ea typeface="宋体" panose="02010600030101010101" pitchFamily="2" charset="-122"/>
              <a:cs typeface="+mn-cs"/>
            </a:endParaRPr>
          </a:p>
          <a:p>
            <a:pPr marL="714375" marR="0" indent="-352425" defTabSz="914400">
              <a:lnSpc>
                <a:spcPct val="150000"/>
              </a:lnSpc>
              <a:spcBef>
                <a:spcPct val="20000"/>
              </a:spcBef>
              <a:buClr>
                <a:schemeClr val="tx2"/>
              </a:buClr>
              <a:buSzPct val="100000"/>
              <a:buFont typeface="Wingdings 2" panose="05020102010507070707"/>
              <a:buChar char="ß"/>
              <a:tabLst>
                <a:tab pos="714375" algn="l"/>
              </a:tabLst>
              <a:defRPr/>
            </a:pPr>
            <a:r>
              <a:rPr kumimoji="0" lang="zh-CN" altLang="en-US" kern="1200" cap="none" spc="0" normalizeH="0" baseline="0" noProof="0" dirty="0">
                <a:latin typeface="Arial" panose="020B0604020202020204" pitchFamily="34" charset="0"/>
                <a:ea typeface="宋体" panose="02010600030101010101" pitchFamily="2" charset="-122"/>
                <a:cs typeface="+mn-cs"/>
              </a:rPr>
              <a:t>已知专利号</a:t>
            </a:r>
            <a:endParaRPr kumimoji="0" lang="en-US" altLang="zh-CN" kern="1200" cap="none" spc="0" normalizeH="0" baseline="0" noProof="0" dirty="0">
              <a:latin typeface="Arial" panose="020B0604020202020204" pitchFamily="34" charset="0"/>
              <a:ea typeface="宋体" panose="02010600030101010101" pitchFamily="2" charset="-122"/>
              <a:cs typeface="+mn-cs"/>
            </a:endParaRPr>
          </a:p>
          <a:p>
            <a:pPr marL="714375" marR="0" indent="-352425" defTabSz="914400">
              <a:lnSpc>
                <a:spcPct val="150000"/>
              </a:lnSpc>
              <a:spcBef>
                <a:spcPct val="20000"/>
              </a:spcBef>
              <a:buClr>
                <a:schemeClr val="tx2"/>
              </a:buClr>
              <a:buSzPct val="100000"/>
              <a:buFont typeface="Wingdings 2" panose="05020102010507070707"/>
              <a:buChar char="ß"/>
              <a:tabLst>
                <a:tab pos="714375" algn="l"/>
              </a:tabLst>
              <a:defRPr/>
            </a:pPr>
            <a:r>
              <a:rPr kumimoji="0" lang="zh-CN" altLang="en-US" kern="1200" cap="none" spc="0" normalizeH="0" baseline="0" noProof="0" dirty="0">
                <a:latin typeface="Arial" panose="020B0604020202020204" pitchFamily="34" charset="0"/>
                <a:ea typeface="宋体" panose="02010600030101010101" pitchFamily="2" charset="-122"/>
                <a:cs typeface="+mn-cs"/>
              </a:rPr>
              <a:t>已知专利名称</a:t>
            </a:r>
            <a:endParaRPr kumimoji="0" lang="en-US" altLang="zh-CN" kern="1200" cap="none" spc="0" normalizeH="0" baseline="0" noProof="0" dirty="0">
              <a:latin typeface="Arial" panose="020B0604020202020204" pitchFamily="34" charset="0"/>
              <a:ea typeface="宋体" panose="02010600030101010101" pitchFamily="2" charset="-122"/>
              <a:cs typeface="+mn-cs"/>
            </a:endParaRPr>
          </a:p>
          <a:p>
            <a:pPr marL="714375" marR="0" indent="-352425" defTabSz="914400">
              <a:lnSpc>
                <a:spcPct val="150000"/>
              </a:lnSpc>
              <a:spcBef>
                <a:spcPct val="20000"/>
              </a:spcBef>
              <a:buClr>
                <a:schemeClr val="tx2"/>
              </a:buClr>
              <a:buSzPct val="100000"/>
              <a:buFont typeface="Wingdings 2" panose="05020102010507070707"/>
              <a:buChar char="ß"/>
              <a:tabLst>
                <a:tab pos="714375" algn="l"/>
              </a:tabLst>
              <a:defRPr/>
            </a:pPr>
            <a:r>
              <a:rPr kumimoji="0" lang="zh-CN" altLang="en-US" kern="1200" cap="none" spc="0" normalizeH="0" baseline="0" noProof="0" dirty="0">
                <a:latin typeface="Arial" panose="020B0604020202020204" pitchFamily="34" charset="0"/>
                <a:ea typeface="宋体" panose="02010600030101010101" pitchFamily="2" charset="-122"/>
                <a:cs typeface="+mn-cs"/>
              </a:rPr>
              <a:t>已知技术特征</a:t>
            </a:r>
            <a:r>
              <a:rPr kumimoji="0" lang="en-US" altLang="zh-CN" kern="1200" cap="none" spc="0" normalizeH="0" baseline="0" noProof="0" dirty="0">
                <a:latin typeface="Arial" panose="020B0604020202020204" pitchFamily="34" charset="0"/>
                <a:ea typeface="宋体" panose="02010600030101010101" pitchFamily="2" charset="-122"/>
                <a:cs typeface="+mn-cs"/>
              </a:rPr>
              <a:t>——</a:t>
            </a:r>
            <a:r>
              <a:rPr kumimoji="0" lang="zh-CN" altLang="en-US" kern="1200" cap="none" spc="0" normalizeH="0" baseline="0" noProof="0" dirty="0">
                <a:latin typeface="Arial" panose="020B0604020202020204" pitchFamily="34" charset="0"/>
                <a:ea typeface="宋体" panose="02010600030101010101" pitchFamily="2" charset="-122"/>
                <a:cs typeface="+mn-cs"/>
              </a:rPr>
              <a:t>全文检索</a:t>
            </a:r>
            <a:endParaRPr kumimoji="0" lang="en-US" altLang="zh-CN" kern="1200" cap="none" spc="0" normalizeH="0" baseline="0" noProof="0" dirty="0">
              <a:latin typeface="Arial" panose="020B0604020202020204" pitchFamily="34" charset="0"/>
              <a:ea typeface="宋体" panose="02010600030101010101" pitchFamily="2" charset="-122"/>
              <a:cs typeface="+mn-cs"/>
            </a:endParaRPr>
          </a:p>
          <a:p>
            <a:pPr marL="342900" marR="0" indent="-342900" defTabSz="914400" fontAlgn="auto">
              <a:spcBef>
                <a:spcPct val="20000"/>
              </a:spcBef>
              <a:spcAft>
                <a:spcPts val="0"/>
              </a:spcAft>
              <a:buClr>
                <a:schemeClr val="tx2"/>
              </a:buClr>
              <a:buSzPct val="100000"/>
              <a:buFont typeface="Wingdings" panose="05000000000000000000" pitchFamily="2" charset="2"/>
              <a:buChar char="Ø"/>
              <a:defRPr/>
            </a:pPr>
            <a:endParaRPr kumimoji="0" lang="en-US" altLang="zh-CN" kern="1200" cap="none" spc="0" normalizeH="0" baseline="0" noProof="0" dirty="0">
              <a:latin typeface="+mn-lt"/>
              <a:ea typeface="+mn-ea"/>
              <a:cs typeface="+mn-cs"/>
            </a:endParaRPr>
          </a:p>
          <a:p>
            <a:pPr marL="342900" marR="0" indent="-342900" defTabSz="914400" fontAlgn="auto">
              <a:spcBef>
                <a:spcPct val="20000"/>
              </a:spcBef>
              <a:spcAft>
                <a:spcPts val="0"/>
              </a:spcAft>
              <a:buClr>
                <a:schemeClr val="tx2"/>
              </a:buClr>
              <a:buSzPct val="100000"/>
              <a:buFont typeface="Wingdings" panose="05000000000000000000" pitchFamily="2" charset="2"/>
              <a:buChar char="Ø"/>
              <a:defRPr/>
            </a:pPr>
            <a:r>
              <a:rPr kumimoji="0" lang="en-US" altLang="zh-CN" kern="1200" cap="none" spc="0" normalizeH="0" baseline="0" noProof="0" dirty="0">
                <a:latin typeface="+mn-lt"/>
                <a:ea typeface="+mn-ea"/>
                <a:cs typeface="+mn-cs"/>
              </a:rPr>
              <a:t>IPC</a:t>
            </a:r>
            <a:r>
              <a:rPr kumimoji="0" lang="zh-CN" altLang="en-US" kern="1200" cap="none" spc="0" normalizeH="0" baseline="0" noProof="0" dirty="0">
                <a:latin typeface="+mn-lt"/>
                <a:ea typeface="+mn-ea"/>
                <a:cs typeface="+mn-cs"/>
              </a:rPr>
              <a:t>分类号检索：国际专利分类表</a:t>
            </a:r>
            <a:endParaRPr kumimoji="0" lang="en-US" altLang="zh-CN" kern="1200" cap="none" spc="0" normalizeH="0" baseline="0" noProof="0" dirty="0">
              <a:latin typeface="+mn-lt"/>
              <a:ea typeface="+mn-ea"/>
              <a:cs typeface="+mn-cs"/>
            </a:endParaRPr>
          </a:p>
          <a:p>
            <a:pPr marR="0" defTabSz="914400" fontAlgn="auto">
              <a:spcBef>
                <a:spcPct val="20000"/>
              </a:spcBef>
              <a:spcAft>
                <a:spcPts val="0"/>
              </a:spcAft>
              <a:buClr>
                <a:schemeClr val="tx2"/>
              </a:buClr>
              <a:buSzPct val="50000"/>
              <a:buFontTx/>
              <a:defRPr/>
            </a:pPr>
            <a:r>
              <a:rPr kumimoji="0" lang="en-US" altLang="zh-CN" sz="1200" kern="1200" cap="none" spc="0" normalizeH="0" baseline="0" noProof="0" dirty="0">
                <a:latin typeface="+mn-lt"/>
                <a:ea typeface="+mn-ea"/>
                <a:cs typeface="+mn-cs"/>
              </a:rPr>
              <a:t>http://www.sipo.gov.cn/wxfw/zlwxxxggfw/zsyd/bzyfl/gjzlfl/</a:t>
            </a:r>
          </a:p>
        </p:txBody>
      </p:sp>
      <p:sp>
        <p:nvSpPr>
          <p:cNvPr id="17" name="内容占位符 2"/>
          <p:cNvSpPr txBox="1"/>
          <p:nvPr/>
        </p:nvSpPr>
        <p:spPr>
          <a:xfrm>
            <a:off x="4456113" y="3600450"/>
            <a:ext cx="3492500" cy="2547938"/>
          </a:xfrm>
          <a:prstGeom prst="rect">
            <a:avLst/>
          </a:prstGeom>
          <a:noFill/>
          <a:ln w="9525">
            <a:noFill/>
          </a:ln>
        </p:spPr>
        <p:txBody>
          <a:bodyPr/>
          <a:lstStyle/>
          <a:p>
            <a:pPr marL="361950" indent="-276225" defTabSz="914400">
              <a:lnSpc>
                <a:spcPct val="150000"/>
              </a:lnSpc>
              <a:spcBef>
                <a:spcPct val="20000"/>
              </a:spcBef>
              <a:buClr>
                <a:schemeClr val="tx2"/>
              </a:buClr>
              <a:buSzPct val="100000"/>
              <a:buFont typeface="Wingdings 2" panose="05020102010507070707" pitchFamily="18" charset="2"/>
              <a:buChar char="ß"/>
              <a:tabLst>
                <a:tab pos="266700" algn="l"/>
              </a:tabLst>
            </a:pPr>
            <a:r>
              <a:rPr lang="en-US" altLang="zh-CN" sz="1200" dirty="0">
                <a:latin typeface="Arial" panose="020B0604020202020204" pitchFamily="34" charset="0"/>
              </a:rPr>
              <a:t>A——</a:t>
            </a:r>
            <a:r>
              <a:rPr lang="zh-CN" altLang="en-US" sz="1200" dirty="0">
                <a:latin typeface="Arial" panose="020B0604020202020204" pitchFamily="34" charset="0"/>
              </a:rPr>
              <a:t>人类生活必需</a:t>
            </a:r>
            <a:endParaRPr lang="en-US" altLang="zh-CN" sz="1200" dirty="0">
              <a:latin typeface="Arial" panose="020B0604020202020204" pitchFamily="34" charset="0"/>
            </a:endParaRPr>
          </a:p>
          <a:p>
            <a:pPr marL="361950" indent="-276225" defTabSz="914400">
              <a:lnSpc>
                <a:spcPct val="150000"/>
              </a:lnSpc>
              <a:spcBef>
                <a:spcPct val="20000"/>
              </a:spcBef>
              <a:buClr>
                <a:schemeClr val="tx2"/>
              </a:buClr>
              <a:buSzPct val="100000"/>
              <a:buFont typeface="Wingdings 2" panose="05020102010507070707" pitchFamily="18" charset="2"/>
              <a:buChar char="ß"/>
              <a:tabLst>
                <a:tab pos="266700" algn="l"/>
              </a:tabLst>
            </a:pPr>
            <a:r>
              <a:rPr lang="en-US" altLang="zh-CN" sz="1200" dirty="0">
                <a:latin typeface="Arial" panose="020B0604020202020204" pitchFamily="34" charset="0"/>
              </a:rPr>
              <a:t>B——</a:t>
            </a:r>
            <a:r>
              <a:rPr lang="zh-CN" altLang="en-US" sz="1200" dirty="0">
                <a:latin typeface="Arial" panose="020B0604020202020204" pitchFamily="34" charset="0"/>
              </a:rPr>
              <a:t>作业；运输</a:t>
            </a:r>
            <a:endParaRPr lang="en-US" altLang="zh-CN" sz="1200" dirty="0">
              <a:latin typeface="Arial" panose="020B0604020202020204" pitchFamily="34" charset="0"/>
            </a:endParaRPr>
          </a:p>
          <a:p>
            <a:pPr marL="361950" indent="-276225" defTabSz="914400">
              <a:lnSpc>
                <a:spcPct val="150000"/>
              </a:lnSpc>
              <a:spcBef>
                <a:spcPct val="20000"/>
              </a:spcBef>
              <a:buClr>
                <a:schemeClr val="tx2"/>
              </a:buClr>
              <a:buSzPct val="100000"/>
              <a:buFont typeface="Wingdings 2" panose="05020102010507070707" pitchFamily="18" charset="2"/>
              <a:buChar char="ß"/>
              <a:tabLst>
                <a:tab pos="266700" algn="l"/>
              </a:tabLst>
            </a:pPr>
            <a:r>
              <a:rPr lang="en-US" altLang="zh-CN" sz="1200" dirty="0">
                <a:latin typeface="Arial" panose="020B0604020202020204" pitchFamily="34" charset="0"/>
              </a:rPr>
              <a:t>C——</a:t>
            </a:r>
            <a:r>
              <a:rPr lang="zh-CN" altLang="en-US" sz="1200" dirty="0">
                <a:latin typeface="Arial" panose="020B0604020202020204" pitchFamily="34" charset="0"/>
              </a:rPr>
              <a:t>化学；冶金</a:t>
            </a:r>
            <a:endParaRPr lang="en-US" altLang="zh-CN" sz="1200" dirty="0">
              <a:latin typeface="Arial" panose="020B0604020202020204" pitchFamily="34" charset="0"/>
            </a:endParaRPr>
          </a:p>
          <a:p>
            <a:pPr marL="361950" indent="-276225" defTabSz="914400">
              <a:lnSpc>
                <a:spcPct val="150000"/>
              </a:lnSpc>
              <a:spcBef>
                <a:spcPct val="20000"/>
              </a:spcBef>
              <a:buClr>
                <a:schemeClr val="tx2"/>
              </a:buClr>
              <a:buSzPct val="100000"/>
              <a:buFont typeface="Wingdings 2" panose="05020102010507070707" pitchFamily="18" charset="2"/>
              <a:buChar char="ß"/>
              <a:tabLst>
                <a:tab pos="266700" algn="l"/>
              </a:tabLst>
            </a:pPr>
            <a:r>
              <a:rPr lang="en-US" altLang="zh-CN" sz="1200" dirty="0">
                <a:latin typeface="Arial" panose="020B0604020202020204" pitchFamily="34" charset="0"/>
              </a:rPr>
              <a:t>D——</a:t>
            </a:r>
            <a:r>
              <a:rPr lang="zh-CN" altLang="en-US" sz="1200" dirty="0">
                <a:latin typeface="Arial" panose="020B0604020202020204" pitchFamily="34" charset="0"/>
              </a:rPr>
              <a:t>纺织；造纸</a:t>
            </a:r>
            <a:endParaRPr lang="en-US" altLang="zh-CN" sz="1200" dirty="0">
              <a:latin typeface="Arial" panose="020B0604020202020204" pitchFamily="34" charset="0"/>
            </a:endParaRPr>
          </a:p>
          <a:p>
            <a:pPr marL="361950" indent="-276225" defTabSz="914400">
              <a:lnSpc>
                <a:spcPct val="150000"/>
              </a:lnSpc>
              <a:spcBef>
                <a:spcPct val="20000"/>
              </a:spcBef>
              <a:buClr>
                <a:schemeClr val="tx2"/>
              </a:buClr>
              <a:buSzPct val="100000"/>
              <a:buFont typeface="Wingdings 2" panose="05020102010507070707" pitchFamily="18" charset="2"/>
              <a:buChar char="ß"/>
              <a:tabLst>
                <a:tab pos="266700" algn="l"/>
              </a:tabLst>
            </a:pPr>
            <a:r>
              <a:rPr lang="en-US" altLang="zh-CN" sz="1200" dirty="0">
                <a:latin typeface="Arial" panose="020B0604020202020204" pitchFamily="34" charset="0"/>
              </a:rPr>
              <a:t>E——</a:t>
            </a:r>
            <a:r>
              <a:rPr lang="zh-CN" altLang="en-US" sz="1200" dirty="0">
                <a:latin typeface="Arial" panose="020B0604020202020204" pitchFamily="34" charset="0"/>
              </a:rPr>
              <a:t>固定建筑物</a:t>
            </a:r>
            <a:endParaRPr lang="en-US" altLang="zh-CN" sz="1200" dirty="0">
              <a:latin typeface="Arial" panose="020B0604020202020204" pitchFamily="34" charset="0"/>
            </a:endParaRPr>
          </a:p>
          <a:p>
            <a:pPr marL="361950" indent="-276225" defTabSz="914400">
              <a:lnSpc>
                <a:spcPct val="150000"/>
              </a:lnSpc>
              <a:spcBef>
                <a:spcPct val="20000"/>
              </a:spcBef>
              <a:buClr>
                <a:schemeClr val="tx2"/>
              </a:buClr>
              <a:buSzPct val="100000"/>
              <a:buFont typeface="Wingdings 2" panose="05020102010507070707" pitchFamily="18" charset="2"/>
              <a:buChar char="ß"/>
              <a:tabLst>
                <a:tab pos="266700" algn="l"/>
              </a:tabLst>
            </a:pPr>
            <a:r>
              <a:rPr lang="en-US" altLang="zh-CN" sz="1200" dirty="0">
                <a:latin typeface="Arial" panose="020B0604020202020204" pitchFamily="34" charset="0"/>
              </a:rPr>
              <a:t>F——</a:t>
            </a:r>
            <a:r>
              <a:rPr lang="zh-CN" altLang="en-US" sz="1200" dirty="0">
                <a:latin typeface="Arial" panose="020B0604020202020204" pitchFamily="34" charset="0"/>
              </a:rPr>
              <a:t>机械工程；照明；加热；武器；爆破</a:t>
            </a:r>
            <a:endParaRPr lang="en-US" altLang="zh-CN" sz="1200" dirty="0">
              <a:latin typeface="Arial" panose="020B0604020202020204" pitchFamily="34" charset="0"/>
            </a:endParaRPr>
          </a:p>
          <a:p>
            <a:pPr marL="361950" indent="-276225" defTabSz="914400">
              <a:lnSpc>
                <a:spcPct val="150000"/>
              </a:lnSpc>
              <a:spcBef>
                <a:spcPct val="20000"/>
              </a:spcBef>
              <a:buClr>
                <a:schemeClr val="tx2"/>
              </a:buClr>
              <a:buSzPct val="100000"/>
              <a:buFont typeface="Wingdings 2" panose="05020102010507070707" pitchFamily="18" charset="2"/>
              <a:buChar char="ß"/>
              <a:tabLst>
                <a:tab pos="266700" algn="l"/>
              </a:tabLst>
            </a:pPr>
            <a:r>
              <a:rPr lang="en-US" altLang="zh-CN" sz="1200" dirty="0">
                <a:latin typeface="Arial" panose="020B0604020202020204" pitchFamily="34" charset="0"/>
              </a:rPr>
              <a:t>G——</a:t>
            </a:r>
            <a:r>
              <a:rPr lang="zh-CN" altLang="en-US" sz="1200" dirty="0">
                <a:latin typeface="Arial" panose="020B0604020202020204" pitchFamily="34" charset="0"/>
              </a:rPr>
              <a:t>物理</a:t>
            </a:r>
            <a:endParaRPr lang="en-US" altLang="zh-CN" sz="1200" dirty="0">
              <a:latin typeface="Arial" panose="020B0604020202020204" pitchFamily="34" charset="0"/>
            </a:endParaRPr>
          </a:p>
          <a:p>
            <a:pPr marL="361950" indent="-276225" defTabSz="914400">
              <a:lnSpc>
                <a:spcPct val="150000"/>
              </a:lnSpc>
              <a:spcBef>
                <a:spcPct val="20000"/>
              </a:spcBef>
              <a:buClr>
                <a:schemeClr val="tx2"/>
              </a:buClr>
              <a:buSzPct val="100000"/>
              <a:buFont typeface="Wingdings 2" panose="05020102010507070707" pitchFamily="18" charset="2"/>
              <a:buChar char="ß"/>
              <a:tabLst>
                <a:tab pos="266700" algn="l"/>
              </a:tabLst>
            </a:pPr>
            <a:r>
              <a:rPr lang="en-US" altLang="zh-CN" sz="1200" dirty="0">
                <a:latin typeface="Arial" panose="020B0604020202020204" pitchFamily="34" charset="0"/>
              </a:rPr>
              <a:t>H——</a:t>
            </a:r>
            <a:r>
              <a:rPr lang="zh-CN" altLang="en-US" sz="1200" dirty="0">
                <a:latin typeface="Arial" panose="020B0604020202020204" pitchFamily="34" charset="0"/>
              </a:rPr>
              <a:t>电学</a:t>
            </a:r>
          </a:p>
        </p:txBody>
      </p:sp>
      <p:pic>
        <p:nvPicPr>
          <p:cNvPr id="18" name="Picture 3"/>
          <p:cNvPicPr>
            <a:picLocks noChangeAspect="1" noChangeArrowheads="1"/>
          </p:cNvPicPr>
          <p:nvPr/>
        </p:nvPicPr>
        <p:blipFill>
          <a:blip r:embed="rId2" cstate="print"/>
          <a:srcRect/>
          <a:stretch>
            <a:fillRect/>
          </a:stretch>
        </p:blipFill>
        <p:spPr bwMode="auto">
          <a:xfrm>
            <a:off x="9454403" y="4154242"/>
            <a:ext cx="1571625" cy="148465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2895810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wipe(down)">
                                      <p:cBhvr>
                                        <p:cTn id="7" dur="500"/>
                                        <p:tgtEl>
                                          <p:spTgt spid="15">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xEl>
                                              <p:pRg st="1" end="1"/>
                                            </p:txEl>
                                          </p:spTgt>
                                        </p:tgtEl>
                                        <p:attrNameLst>
                                          <p:attrName>style.visibility</p:attrName>
                                        </p:attrNameLst>
                                      </p:cBhvr>
                                      <p:to>
                                        <p:strVal val="visible"/>
                                      </p:to>
                                    </p:set>
                                    <p:animEffect transition="in" filter="wipe(down)">
                                      <p:cBhvr>
                                        <p:cTn id="10" dur="500"/>
                                        <p:tgtEl>
                                          <p:spTgt spid="15">
                                            <p:txEl>
                                              <p:pRg st="1" end="1"/>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5">
                                            <p:txEl>
                                              <p:pRg st="2" end="2"/>
                                            </p:txEl>
                                          </p:spTgt>
                                        </p:tgtEl>
                                        <p:attrNameLst>
                                          <p:attrName>style.visibility</p:attrName>
                                        </p:attrNameLst>
                                      </p:cBhvr>
                                      <p:to>
                                        <p:strVal val="visible"/>
                                      </p:to>
                                    </p:set>
                                    <p:animEffect transition="in" filter="wipe(down)">
                                      <p:cBhvr>
                                        <p:cTn id="13" dur="500"/>
                                        <p:tgtEl>
                                          <p:spTgt spid="15">
                                            <p:txEl>
                                              <p:pRg st="2" end="2"/>
                                            </p:txEl>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7">
                                            <p:txEl>
                                              <p:pRg st="0" end="0"/>
                                            </p:txEl>
                                          </p:spTgt>
                                        </p:tgtEl>
                                        <p:attrNameLst>
                                          <p:attrName>style.visibility</p:attrName>
                                        </p:attrNameLst>
                                      </p:cBhvr>
                                      <p:to>
                                        <p:strVal val="visible"/>
                                      </p:to>
                                    </p:set>
                                    <p:animEffect transition="in" filter="wipe(down)">
                                      <p:cBhvr>
                                        <p:cTn id="16" dur="500"/>
                                        <p:tgtEl>
                                          <p:spTgt spid="17">
                                            <p:txEl>
                                              <p:pRg st="0" end="0"/>
                                            </p:txEl>
                                          </p:spTgt>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7">
                                            <p:txEl>
                                              <p:pRg st="1" end="1"/>
                                            </p:txEl>
                                          </p:spTgt>
                                        </p:tgtEl>
                                        <p:attrNameLst>
                                          <p:attrName>style.visibility</p:attrName>
                                        </p:attrNameLst>
                                      </p:cBhvr>
                                      <p:to>
                                        <p:strVal val="visible"/>
                                      </p:to>
                                    </p:set>
                                    <p:animEffect transition="in" filter="wipe(down)">
                                      <p:cBhvr>
                                        <p:cTn id="19" dur="500"/>
                                        <p:tgtEl>
                                          <p:spTgt spid="17">
                                            <p:txEl>
                                              <p:pRg st="1" end="1"/>
                                            </p:txEl>
                                          </p:spTgt>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7">
                                            <p:txEl>
                                              <p:pRg st="2" end="2"/>
                                            </p:txEl>
                                          </p:spTgt>
                                        </p:tgtEl>
                                        <p:attrNameLst>
                                          <p:attrName>style.visibility</p:attrName>
                                        </p:attrNameLst>
                                      </p:cBhvr>
                                      <p:to>
                                        <p:strVal val="visible"/>
                                      </p:to>
                                    </p:set>
                                    <p:animEffect transition="in" filter="wipe(down)">
                                      <p:cBhvr>
                                        <p:cTn id="22" dur="500"/>
                                        <p:tgtEl>
                                          <p:spTgt spid="17">
                                            <p:txEl>
                                              <p:pRg st="2" end="2"/>
                                            </p:txEl>
                                          </p:spTgt>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7">
                                            <p:txEl>
                                              <p:pRg st="3" end="3"/>
                                            </p:txEl>
                                          </p:spTgt>
                                        </p:tgtEl>
                                        <p:attrNameLst>
                                          <p:attrName>style.visibility</p:attrName>
                                        </p:attrNameLst>
                                      </p:cBhvr>
                                      <p:to>
                                        <p:strVal val="visible"/>
                                      </p:to>
                                    </p:set>
                                    <p:animEffect transition="in" filter="wipe(down)">
                                      <p:cBhvr>
                                        <p:cTn id="25" dur="500"/>
                                        <p:tgtEl>
                                          <p:spTgt spid="17">
                                            <p:txEl>
                                              <p:pRg st="3" end="3"/>
                                            </p:txEl>
                                          </p:spTgt>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7">
                                            <p:txEl>
                                              <p:pRg st="4" end="4"/>
                                            </p:txEl>
                                          </p:spTgt>
                                        </p:tgtEl>
                                        <p:attrNameLst>
                                          <p:attrName>style.visibility</p:attrName>
                                        </p:attrNameLst>
                                      </p:cBhvr>
                                      <p:to>
                                        <p:strVal val="visible"/>
                                      </p:to>
                                    </p:set>
                                    <p:animEffect transition="in" filter="wipe(down)">
                                      <p:cBhvr>
                                        <p:cTn id="28" dur="500"/>
                                        <p:tgtEl>
                                          <p:spTgt spid="17">
                                            <p:txEl>
                                              <p:pRg st="4" end="4"/>
                                            </p:txEl>
                                          </p:spTgt>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7">
                                            <p:txEl>
                                              <p:pRg st="5" end="5"/>
                                            </p:txEl>
                                          </p:spTgt>
                                        </p:tgtEl>
                                        <p:attrNameLst>
                                          <p:attrName>style.visibility</p:attrName>
                                        </p:attrNameLst>
                                      </p:cBhvr>
                                      <p:to>
                                        <p:strVal val="visible"/>
                                      </p:to>
                                    </p:set>
                                    <p:animEffect transition="in" filter="wipe(down)">
                                      <p:cBhvr>
                                        <p:cTn id="31" dur="500"/>
                                        <p:tgtEl>
                                          <p:spTgt spid="17">
                                            <p:txEl>
                                              <p:pRg st="5" end="5"/>
                                            </p:txEl>
                                          </p:spTgt>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7">
                                            <p:txEl>
                                              <p:pRg st="6" end="6"/>
                                            </p:txEl>
                                          </p:spTgt>
                                        </p:tgtEl>
                                        <p:attrNameLst>
                                          <p:attrName>style.visibility</p:attrName>
                                        </p:attrNameLst>
                                      </p:cBhvr>
                                      <p:to>
                                        <p:strVal val="visible"/>
                                      </p:to>
                                    </p:set>
                                    <p:animEffect transition="in" filter="wipe(down)">
                                      <p:cBhvr>
                                        <p:cTn id="34" dur="500"/>
                                        <p:tgtEl>
                                          <p:spTgt spid="17">
                                            <p:txEl>
                                              <p:pRg st="6" end="6"/>
                                            </p:txEl>
                                          </p:spTgt>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7">
                                            <p:txEl>
                                              <p:pRg st="7" end="7"/>
                                            </p:txEl>
                                          </p:spTgt>
                                        </p:tgtEl>
                                        <p:attrNameLst>
                                          <p:attrName>style.visibility</p:attrName>
                                        </p:attrNameLst>
                                      </p:cBhvr>
                                      <p:to>
                                        <p:strVal val="visible"/>
                                      </p:to>
                                    </p:set>
                                    <p:animEffect transition="in" filter="wipe(down)">
                                      <p:cBhvr>
                                        <p:cTn id="37" dur="500"/>
                                        <p:tgtEl>
                                          <p:spTgt spid="17">
                                            <p:txEl>
                                              <p:pRg st="7" end="7"/>
                                            </p:txEl>
                                          </p:spTgt>
                                        </p:tgtEl>
                                      </p:cBhvr>
                                    </p:animEffect>
                                  </p:childTnLst>
                                </p:cTn>
                              </p:par>
                              <p:par>
                                <p:cTn id="38" presetID="22" presetClass="entr" presetSubtype="4" fill="hold"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down)">
                                      <p:cBhvr>
                                        <p:cTn id="4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build="allAtOnce"/>
      <p:bldP spid="15" grpId="0" build="allAtOnce"/>
      <p:bldP spid="16" grpId="0" build="allAtOnce"/>
      <p:bldP spid="17"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AutoShape 7"/>
          <p:cNvSpPr/>
          <p:nvPr/>
        </p:nvSpPr>
        <p:spPr>
          <a:xfrm>
            <a:off x="3128963" y="2843213"/>
            <a:ext cx="1077912" cy="766762"/>
          </a:xfrm>
          <a:prstGeom prst="hexagon">
            <a:avLst>
              <a:gd name="adj" fmla="val 28883"/>
              <a:gd name="vf" fmla="val 115470"/>
            </a:avLst>
          </a:prstGeom>
          <a:solidFill>
            <a:srgbClr val="92D050"/>
          </a:solidFill>
          <a:ln w="9525" cap="flat" cmpd="sng">
            <a:solidFill>
              <a:schemeClr val="tx1"/>
            </a:solidFill>
            <a:prstDash val="solid"/>
            <a:miter/>
            <a:headEnd type="none" w="med" len="med"/>
            <a:tailEnd type="none" w="med" len="med"/>
          </a:ln>
        </p:spPr>
        <p:txBody>
          <a:bodyPr wrap="none" lIns="121917" tIns="60958" rIns="121917" bIns="60958" anchor="ctr"/>
          <a:lstStyle/>
          <a:p>
            <a:pPr algn="ctr">
              <a:spcBef>
                <a:spcPct val="20000"/>
              </a:spcBef>
              <a:buClr>
                <a:srgbClr val="333399"/>
              </a:buClr>
              <a:buFont typeface="Wingdings" panose="05000000000000000000" pitchFamily="2" charset="2"/>
              <a:buNone/>
            </a:pPr>
            <a:endParaRPr lang="zh-CN" altLang="zh-CN" sz="4000" dirty="0">
              <a:solidFill>
                <a:srgbClr val="336699"/>
              </a:solidFill>
              <a:latin typeface="Verdana" panose="020B0604030504040204" pitchFamily="34" charset="0"/>
              <a:ea typeface="黑体" panose="02010609060101010101" pitchFamily="49" charset="-122"/>
            </a:endParaRPr>
          </a:p>
        </p:txBody>
      </p:sp>
      <p:sp>
        <p:nvSpPr>
          <p:cNvPr id="15362" name="Line 8"/>
          <p:cNvSpPr/>
          <p:nvPr/>
        </p:nvSpPr>
        <p:spPr>
          <a:xfrm>
            <a:off x="4048125" y="3603626"/>
            <a:ext cx="3743325" cy="0"/>
          </a:xfrm>
          <a:prstGeom prst="line">
            <a:avLst/>
          </a:prstGeom>
          <a:ln w="25400" cap="flat" cmpd="sng">
            <a:solidFill>
              <a:schemeClr val="tx2"/>
            </a:solidFill>
            <a:prstDash val="sysDot"/>
            <a:round/>
            <a:headEnd type="none" w="med" len="med"/>
            <a:tailEnd type="oval" w="med" len="med"/>
          </a:ln>
        </p:spPr>
      </p:sp>
      <p:sp>
        <p:nvSpPr>
          <p:cNvPr id="15363" name="Text Box 9"/>
          <p:cNvSpPr txBox="1"/>
          <p:nvPr/>
        </p:nvSpPr>
        <p:spPr>
          <a:xfrm>
            <a:off x="4730674" y="2795709"/>
            <a:ext cx="2708428" cy="861770"/>
          </a:xfrm>
          <a:prstGeom prst="rect">
            <a:avLst/>
          </a:prstGeom>
          <a:noFill/>
          <a:ln w="9525">
            <a:noFill/>
          </a:ln>
        </p:spPr>
        <p:txBody>
          <a:bodyPr wrap="none" lIns="121917" tIns="60958" rIns="121917" bIns="60958" anchor="t">
            <a:spAutoFit/>
          </a:bodyPr>
          <a:lstStyle/>
          <a:p>
            <a:pPr algn="ctr">
              <a:spcBef>
                <a:spcPct val="20000"/>
              </a:spcBef>
              <a:buClr>
                <a:srgbClr val="333399"/>
              </a:buClr>
              <a:buFont typeface="Wingdings" panose="05000000000000000000" pitchFamily="2" charset="2"/>
              <a:buNone/>
            </a:pPr>
            <a:r>
              <a:rPr lang="zh-CN" altLang="en-US" sz="4800" b="1" dirty="0">
                <a:solidFill>
                  <a:srgbClr val="FF0000"/>
                </a:solidFill>
                <a:latin typeface="华文行楷" panose="02010800040101010101" pitchFamily="2" charset="-122"/>
                <a:ea typeface="华文行楷" panose="02010800040101010101" pitchFamily="2" charset="-122"/>
              </a:rPr>
              <a:t>专利</a:t>
            </a:r>
            <a:r>
              <a:rPr lang="zh-CN" altLang="en-US" sz="4800" b="1" dirty="0" smtClean="0">
                <a:solidFill>
                  <a:srgbClr val="FF0000"/>
                </a:solidFill>
                <a:latin typeface="华文行楷" panose="02010800040101010101" pitchFamily="2" charset="-122"/>
                <a:ea typeface="华文行楷" panose="02010800040101010101" pitchFamily="2" charset="-122"/>
              </a:rPr>
              <a:t>挖掘</a:t>
            </a:r>
            <a:endParaRPr lang="zh-CN" altLang="en-US" sz="4800" b="1" dirty="0">
              <a:solidFill>
                <a:srgbClr val="FF0000"/>
              </a:solidFill>
              <a:latin typeface="华文行楷" panose="02010800040101010101" pitchFamily="2" charset="-122"/>
              <a:ea typeface="华文行楷" panose="02010800040101010101" pitchFamily="2" charset="-122"/>
            </a:endParaRPr>
          </a:p>
        </p:txBody>
      </p:sp>
      <p:sp>
        <p:nvSpPr>
          <p:cNvPr id="15364" name="Text Box 10"/>
          <p:cNvSpPr txBox="1"/>
          <p:nvPr/>
        </p:nvSpPr>
        <p:spPr>
          <a:xfrm>
            <a:off x="3395663" y="2921000"/>
            <a:ext cx="538162" cy="615950"/>
          </a:xfrm>
          <a:prstGeom prst="rect">
            <a:avLst/>
          </a:prstGeom>
          <a:noFill/>
          <a:ln w="9525">
            <a:noFill/>
          </a:ln>
        </p:spPr>
        <p:txBody>
          <a:bodyPr wrap="none" lIns="121917" tIns="60958" rIns="121917" bIns="60958" anchor="t">
            <a:spAutoFit/>
          </a:bodyPr>
          <a:lstStyle/>
          <a:p>
            <a:pPr algn="ctr">
              <a:spcBef>
                <a:spcPct val="20000"/>
              </a:spcBef>
              <a:buClr>
                <a:srgbClr val="333399"/>
              </a:buClr>
              <a:buFont typeface="Wingdings" panose="05000000000000000000" pitchFamily="2" charset="2"/>
              <a:buNone/>
            </a:pPr>
            <a:r>
              <a:rPr lang="en-US" altLang="zh-CN" sz="3200" b="1" dirty="0" smtClean="0">
                <a:solidFill>
                  <a:srgbClr val="FFFFFF"/>
                </a:solidFill>
                <a:latin typeface="Verdana" panose="020B0604030504040204" pitchFamily="34" charset="0"/>
                <a:ea typeface="黑体" panose="02010609060101010101" pitchFamily="49" charset="-122"/>
              </a:rPr>
              <a:t>3</a:t>
            </a:r>
            <a:endParaRPr lang="zh-CN" altLang="zh-CN" sz="4000" dirty="0">
              <a:solidFill>
                <a:srgbClr val="31659C"/>
              </a:solidFill>
              <a:latin typeface="Verdana" panose="020B0604030504040204" pitchFamily="34" charset="0"/>
              <a:ea typeface="黑体" panose="02010609060101010101" pitchFamily="49" charset="-122"/>
            </a:endParaRPr>
          </a:p>
        </p:txBody>
      </p:sp>
      <p:sp>
        <p:nvSpPr>
          <p:cNvPr id="15365" name="灯片编号占位符 1"/>
          <p:cNvSpPr txBox="1">
            <a:spLocks noGrp="1"/>
          </p:cNvSpPr>
          <p:nvPr>
            <p:ph type="sldNum" sz="quarter" idx="4"/>
          </p:nvPr>
        </p:nvSpPr>
        <p:spPr>
          <a:prstGeom prst="rect">
            <a:avLst/>
          </a:prstGeom>
          <a:noFill/>
          <a:ln>
            <a:noFill/>
          </a:ln>
        </p:spPr>
        <p:txBody>
          <a:bodyPr wrap="square" lIns="91440" tIns="45720" rIns="91440" bIns="45720" anchor="t"/>
          <a:lstStyle/>
          <a:p>
            <a:pPr algn="r"/>
            <a:fld id="{9A0DB2DC-4C9A-4742-B13C-FB6460FD3503}" type="slidenum">
              <a:rPr lang="en-US" altLang="zh-CN" dirty="0">
                <a:solidFill>
                  <a:srgbClr val="BFBFBF"/>
                </a:solidFill>
                <a:latin typeface="华文仿宋" panose="02010600040101010101" pitchFamily="2" charset="-122"/>
                <a:ea typeface="华文仿宋" panose="02010600040101010101" pitchFamily="2" charset="-122"/>
              </a:rPr>
              <a:t>11</a:t>
            </a:fld>
            <a:endParaRPr lang="en-US" altLang="zh-CN" dirty="0">
              <a:solidFill>
                <a:srgbClr val="BFBFBF"/>
              </a:solidFill>
              <a:latin typeface="华文仿宋" panose="02010600040101010101" pitchFamily="2" charset="-122"/>
              <a:ea typeface="华文仿宋" panose="02010600040101010101" pitchFamily="2" charset="-122"/>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灯片编号占位符 1"/>
          <p:cNvSpPr txBox="1">
            <a:spLocks noGrp="1"/>
          </p:cNvSpPr>
          <p:nvPr>
            <p:ph type="sldNum" sz="quarter" idx="4"/>
          </p:nvPr>
        </p:nvSpPr>
        <p:spPr>
          <a:prstGeom prst="rect">
            <a:avLst/>
          </a:prstGeom>
          <a:noFill/>
          <a:ln>
            <a:noFill/>
          </a:ln>
        </p:spPr>
        <p:txBody>
          <a:bodyPr wrap="square" lIns="91440" tIns="45720" rIns="91440" bIns="45720" anchor="t"/>
          <a:lstStyle/>
          <a:p>
            <a:pPr algn="r"/>
            <a:fld id="{9A0DB2DC-4C9A-4742-B13C-FB6460FD3503}" type="slidenum">
              <a:rPr lang="en-US" altLang="zh-CN" dirty="0">
                <a:solidFill>
                  <a:srgbClr val="BFBFBF"/>
                </a:solidFill>
                <a:latin typeface="华文仿宋" panose="02010600040101010101" pitchFamily="2" charset="-122"/>
                <a:ea typeface="华文仿宋" panose="02010600040101010101" pitchFamily="2" charset="-122"/>
              </a:rPr>
              <a:t>12</a:t>
            </a:fld>
            <a:endParaRPr lang="en-US" altLang="zh-CN" dirty="0">
              <a:solidFill>
                <a:srgbClr val="BFBFBF"/>
              </a:solidFill>
              <a:latin typeface="华文仿宋" panose="02010600040101010101" pitchFamily="2" charset="-122"/>
              <a:ea typeface="华文仿宋" panose="02010600040101010101" pitchFamily="2" charset="-122"/>
            </a:endParaRPr>
          </a:p>
        </p:txBody>
      </p:sp>
      <p:sp>
        <p:nvSpPr>
          <p:cNvPr id="14338" name="TextBox 2"/>
          <p:cNvSpPr txBox="1"/>
          <p:nvPr/>
        </p:nvSpPr>
        <p:spPr>
          <a:xfrm>
            <a:off x="61913" y="57150"/>
            <a:ext cx="9434512" cy="1014730"/>
          </a:xfrm>
          <a:prstGeom prst="rect">
            <a:avLst/>
          </a:prstGeom>
          <a:noFill/>
          <a:ln w="9525">
            <a:noFill/>
          </a:ln>
        </p:spPr>
        <p:txBody>
          <a:bodyPr anchor="t">
            <a:spAutoFit/>
          </a:bodyPr>
          <a:lstStyle/>
          <a:p>
            <a:pPr>
              <a:lnSpc>
                <a:spcPct val="150000"/>
              </a:lnSpc>
            </a:pPr>
            <a:r>
              <a:rPr lang="zh-CN" altLang="en-US" sz="4000" b="1" dirty="0">
                <a:solidFill>
                  <a:srgbClr val="7F7F7F"/>
                </a:solidFill>
                <a:latin typeface="微软雅黑" panose="020B0503020204020204" pitchFamily="34" charset="-122"/>
                <a:ea typeface="微软雅黑" panose="020B0503020204020204" pitchFamily="34" charset="-122"/>
              </a:rPr>
              <a:t>专利挖掘的思路</a:t>
            </a:r>
          </a:p>
        </p:txBody>
      </p:sp>
      <p:graphicFrame>
        <p:nvGraphicFramePr>
          <p:cNvPr id="11" name="图示 10"/>
          <p:cNvGraphicFramePr/>
          <p:nvPr>
            <p:extLst>
              <p:ext uri="{D42A27DB-BD31-4B8C-83A1-F6EECF244321}">
                <p14:modId xmlns:p14="http://schemas.microsoft.com/office/powerpoint/2010/main" val="2937742754"/>
              </p:ext>
            </p:extLst>
          </p:nvPr>
        </p:nvGraphicFramePr>
        <p:xfrm>
          <a:off x="450851" y="1414341"/>
          <a:ext cx="5921375" cy="122646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14343" name="组合 11"/>
          <p:cNvGrpSpPr/>
          <p:nvPr/>
        </p:nvGrpSpPr>
        <p:grpSpPr>
          <a:xfrm>
            <a:off x="460377" y="2804322"/>
            <a:ext cx="1136650" cy="802759"/>
            <a:chOff x="2602" y="910548"/>
            <a:chExt cx="1137725" cy="1024619"/>
          </a:xfrm>
        </p:grpSpPr>
        <p:sp>
          <p:nvSpPr>
            <p:cNvPr id="13" name="圆角矩形 12"/>
            <p:cNvSpPr/>
            <p:nvPr/>
          </p:nvSpPr>
          <p:spPr>
            <a:xfrm>
              <a:off x="2602" y="910548"/>
              <a:ext cx="1137725" cy="1024619"/>
            </a:xfrm>
            <a:prstGeom prst="roundRect">
              <a:avLst>
                <a:gd name="adj" fmla="val 10000"/>
              </a:avLst>
            </a:pr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14" name="圆角矩形 4"/>
            <p:cNvSpPr/>
            <p:nvPr/>
          </p:nvSpPr>
          <p:spPr>
            <a:xfrm>
              <a:off x="32794" y="940683"/>
              <a:ext cx="1077343" cy="964347"/>
            </a:xfrm>
            <a:prstGeom prst="rect">
              <a:avLst/>
            </a:prstGeom>
          </p:spPr>
          <p:style>
            <a:lnRef idx="0">
              <a:scrgbClr r="0" g="0" b="0"/>
            </a:lnRef>
            <a:fillRef idx="0">
              <a:scrgbClr r="0" g="0" b="0"/>
            </a:fillRef>
            <a:effectRef idx="0">
              <a:scrgbClr r="0" g="0" b="0"/>
            </a:effectRef>
            <a:fontRef idx="minor">
              <a:schemeClr val="lt1"/>
            </a:fontRef>
          </p:style>
          <p:txBody>
            <a:bodyPr lIns="68580" tIns="68580" rIns="68580" bIns="68580" spcCol="1270" anchor="ctr"/>
            <a:lstStyle/>
            <a:p>
              <a:pPr marL="0" marR="0" lvl="0" indent="0" algn="ctr" defTabSz="800100" rtl="0" eaLnBrk="1" fontAlgn="base" latinLnBrk="0" hangingPunct="1">
                <a:lnSpc>
                  <a:spcPct val="90000"/>
                </a:lnSpc>
                <a:spcBef>
                  <a:spcPct val="0"/>
                </a:spcBef>
                <a:spcAft>
                  <a:spcPct val="35000"/>
                </a:spcAft>
                <a:buClrTx/>
                <a:buSzTx/>
                <a:buFont typeface="Arial" panose="020B0604020202020204" pitchFamily="34" charset="0"/>
                <a:buNone/>
                <a:defRPr/>
              </a:pPr>
              <a:r>
                <a:rPr kumimoji="0" lang="zh-CN" altLang="en-US" sz="18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rPr>
                <a:t>替代方案（</a:t>
              </a:r>
              <a:r>
                <a:rPr kumimoji="0" lang="en-US" altLang="zh-CN" sz="18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rPr>
                <a:t>A”</a:t>
              </a:r>
              <a:r>
                <a:rPr kumimoji="0" lang="zh-CN" altLang="en-US" sz="18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rPr>
                <a:t>）</a:t>
              </a:r>
            </a:p>
          </p:txBody>
        </p:sp>
      </p:grpSp>
      <p:pic>
        <p:nvPicPr>
          <p:cNvPr id="15"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24687" y="2166938"/>
            <a:ext cx="4212987" cy="329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 name="图示 1"/>
          <p:cNvGraphicFramePr/>
          <p:nvPr>
            <p:extLst>
              <p:ext uri="{D42A27DB-BD31-4B8C-83A1-F6EECF244321}">
                <p14:modId xmlns:p14="http://schemas.microsoft.com/office/powerpoint/2010/main" val="3498026687"/>
              </p:ext>
            </p:extLst>
          </p:nvPr>
        </p:nvGraphicFramePr>
        <p:xfrm>
          <a:off x="1689101" y="3672416"/>
          <a:ext cx="2768600" cy="236643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灯片编号占位符 1"/>
          <p:cNvSpPr txBox="1">
            <a:spLocks noGrp="1"/>
          </p:cNvSpPr>
          <p:nvPr>
            <p:ph type="sldNum" sz="quarter" idx="4"/>
          </p:nvPr>
        </p:nvSpPr>
        <p:spPr>
          <a:prstGeom prst="rect">
            <a:avLst/>
          </a:prstGeom>
          <a:noFill/>
          <a:ln>
            <a:noFill/>
          </a:ln>
        </p:spPr>
        <p:txBody>
          <a:bodyPr wrap="square" lIns="91440" tIns="45720" rIns="91440" bIns="45720" anchor="t"/>
          <a:lstStyle/>
          <a:p>
            <a:pPr algn="r"/>
            <a:fld id="{9A0DB2DC-4C9A-4742-B13C-FB6460FD3503}" type="slidenum">
              <a:rPr lang="en-US" altLang="zh-CN" dirty="0">
                <a:solidFill>
                  <a:srgbClr val="BFBFBF"/>
                </a:solidFill>
                <a:latin typeface="华文仿宋" panose="02010600040101010101" pitchFamily="2" charset="-122"/>
                <a:ea typeface="华文仿宋" panose="02010600040101010101" pitchFamily="2" charset="-122"/>
              </a:rPr>
              <a:t>13</a:t>
            </a:fld>
            <a:endParaRPr lang="en-US" altLang="zh-CN" dirty="0">
              <a:solidFill>
                <a:srgbClr val="BFBFBF"/>
              </a:solidFill>
              <a:latin typeface="华文仿宋" panose="02010600040101010101" pitchFamily="2" charset="-122"/>
              <a:ea typeface="华文仿宋" panose="02010600040101010101" pitchFamily="2" charset="-122"/>
            </a:endParaRPr>
          </a:p>
        </p:txBody>
      </p:sp>
      <p:sp>
        <p:nvSpPr>
          <p:cNvPr id="17410" name="TextBox 2"/>
          <p:cNvSpPr txBox="1"/>
          <p:nvPr/>
        </p:nvSpPr>
        <p:spPr>
          <a:xfrm>
            <a:off x="61913" y="57150"/>
            <a:ext cx="9704387" cy="923925"/>
          </a:xfrm>
          <a:prstGeom prst="rect">
            <a:avLst/>
          </a:prstGeom>
          <a:noFill/>
          <a:ln w="9525">
            <a:noFill/>
          </a:ln>
        </p:spPr>
        <p:txBody>
          <a:bodyPr anchor="t">
            <a:spAutoFit/>
          </a:bodyPr>
          <a:lstStyle/>
          <a:p>
            <a:pPr>
              <a:lnSpc>
                <a:spcPct val="150000"/>
              </a:lnSpc>
            </a:pPr>
            <a:r>
              <a:rPr lang="zh-CN" altLang="en-US" sz="3600" b="1" dirty="0">
                <a:solidFill>
                  <a:srgbClr val="7F7F7F"/>
                </a:solidFill>
                <a:latin typeface="微软雅黑" panose="020B0503020204020204" pitchFamily="34" charset="-122"/>
                <a:ea typeface="微软雅黑" panose="020B0503020204020204" pitchFamily="34" charset="-122"/>
              </a:rPr>
              <a:t>专利挖掘案例</a:t>
            </a:r>
          </a:p>
        </p:txBody>
      </p:sp>
      <p:pic>
        <p:nvPicPr>
          <p:cNvPr id="17411" name="图片 3"/>
          <p:cNvPicPr>
            <a:picLocks noChangeAspect="1"/>
          </p:cNvPicPr>
          <p:nvPr/>
        </p:nvPicPr>
        <p:blipFill>
          <a:blip r:embed="rId2"/>
          <a:stretch>
            <a:fillRect/>
          </a:stretch>
        </p:blipFill>
        <p:spPr>
          <a:xfrm>
            <a:off x="200025" y="1298575"/>
            <a:ext cx="2505075" cy="1590675"/>
          </a:xfrm>
          <a:prstGeom prst="rect">
            <a:avLst/>
          </a:prstGeom>
          <a:noFill/>
          <a:ln w="9525">
            <a:noFill/>
          </a:ln>
        </p:spPr>
      </p:pic>
      <p:pic>
        <p:nvPicPr>
          <p:cNvPr id="17412" name="图片 4"/>
          <p:cNvPicPr>
            <a:picLocks noChangeAspect="1"/>
          </p:cNvPicPr>
          <p:nvPr/>
        </p:nvPicPr>
        <p:blipFill>
          <a:blip r:embed="rId3"/>
          <a:stretch>
            <a:fillRect/>
          </a:stretch>
        </p:blipFill>
        <p:spPr>
          <a:xfrm>
            <a:off x="1452563" y="4262438"/>
            <a:ext cx="2505075" cy="1417637"/>
          </a:xfrm>
          <a:prstGeom prst="rect">
            <a:avLst/>
          </a:prstGeom>
          <a:noFill/>
          <a:ln w="9525">
            <a:noFill/>
          </a:ln>
        </p:spPr>
      </p:pic>
      <p:pic>
        <p:nvPicPr>
          <p:cNvPr id="17413" name="Picture 3"/>
          <p:cNvPicPr>
            <a:picLocks noChangeAspect="1"/>
          </p:cNvPicPr>
          <p:nvPr/>
        </p:nvPicPr>
        <p:blipFill>
          <a:blip r:embed="rId4"/>
          <a:stretch>
            <a:fillRect/>
          </a:stretch>
        </p:blipFill>
        <p:spPr>
          <a:xfrm>
            <a:off x="2705100" y="1298575"/>
            <a:ext cx="2224088" cy="1590675"/>
          </a:xfrm>
          <a:prstGeom prst="rect">
            <a:avLst/>
          </a:prstGeom>
          <a:noFill/>
          <a:ln w="9525">
            <a:noFill/>
          </a:ln>
        </p:spPr>
      </p:pic>
      <p:grpSp>
        <p:nvGrpSpPr>
          <p:cNvPr id="17414" name="组合 96"/>
          <p:cNvGrpSpPr/>
          <p:nvPr/>
        </p:nvGrpSpPr>
        <p:grpSpPr>
          <a:xfrm>
            <a:off x="5268913" y="1433513"/>
            <a:ext cx="6329362" cy="4633912"/>
            <a:chOff x="-615105" y="1894546"/>
            <a:chExt cx="6327945" cy="4633622"/>
          </a:xfrm>
        </p:grpSpPr>
        <p:grpSp>
          <p:nvGrpSpPr>
            <p:cNvPr id="17415" name="组合 97"/>
            <p:cNvGrpSpPr/>
            <p:nvPr/>
          </p:nvGrpSpPr>
          <p:grpSpPr>
            <a:xfrm>
              <a:off x="63089" y="3038839"/>
              <a:ext cx="5649751" cy="1042328"/>
              <a:chOff x="63089" y="3038839"/>
              <a:chExt cx="5649751" cy="1042328"/>
            </a:xfrm>
          </p:grpSpPr>
          <p:sp>
            <p:nvSpPr>
              <p:cNvPr id="50" name="椭圆 49"/>
              <p:cNvSpPr/>
              <p:nvPr/>
            </p:nvSpPr>
            <p:spPr>
              <a:xfrm>
                <a:off x="2132242" y="3504170"/>
                <a:ext cx="101577" cy="101594"/>
              </a:xfrm>
              <a:prstGeom prst="ellipse">
                <a:avLst/>
              </a:prstGeom>
            </p:spPr>
            <p:style>
              <a:lnRef idx="2">
                <a:schemeClr val="accent4">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51" name="椭圆 50"/>
              <p:cNvSpPr/>
              <p:nvPr/>
            </p:nvSpPr>
            <p:spPr>
              <a:xfrm>
                <a:off x="1959243" y="3504170"/>
                <a:ext cx="101577" cy="101594"/>
              </a:xfrm>
              <a:prstGeom prst="ellipse">
                <a:avLst/>
              </a:prstGeom>
            </p:spPr>
            <p:style>
              <a:lnRef idx="2">
                <a:schemeClr val="accent4">
                  <a:hueOff val="324865"/>
                  <a:satOff val="-1491"/>
                  <a:lumOff val="55"/>
                  <a:alphaOff val="0"/>
                </a:schemeClr>
              </a:lnRef>
              <a:fillRef idx="1">
                <a:schemeClr val="accent4">
                  <a:hueOff val="324865"/>
                  <a:satOff val="-1491"/>
                  <a:lumOff val="55"/>
                  <a:alphaOff val="0"/>
                </a:schemeClr>
              </a:fillRef>
              <a:effectRef idx="0">
                <a:schemeClr val="accent4">
                  <a:hueOff val="324865"/>
                  <a:satOff val="-1491"/>
                  <a:lumOff val="55"/>
                  <a:alphaOff val="0"/>
                </a:schemeClr>
              </a:effectRef>
              <a:fontRef idx="minor">
                <a:schemeClr val="lt1"/>
              </a:fontRef>
            </p:style>
          </p:sp>
          <p:sp>
            <p:nvSpPr>
              <p:cNvPr id="52" name="椭圆 51"/>
              <p:cNvSpPr/>
              <p:nvPr/>
            </p:nvSpPr>
            <p:spPr>
              <a:xfrm>
                <a:off x="1786244" y="3504170"/>
                <a:ext cx="101577" cy="101594"/>
              </a:xfrm>
              <a:prstGeom prst="ellipse">
                <a:avLst/>
              </a:prstGeom>
            </p:spPr>
            <p:style>
              <a:lnRef idx="2">
                <a:schemeClr val="accent4">
                  <a:hueOff val="649731"/>
                  <a:satOff val="-2990"/>
                  <a:lumOff val="110"/>
                  <a:alphaOff val="0"/>
                </a:schemeClr>
              </a:lnRef>
              <a:fillRef idx="1">
                <a:schemeClr val="accent4">
                  <a:hueOff val="649731"/>
                  <a:satOff val="-2990"/>
                  <a:lumOff val="110"/>
                  <a:alphaOff val="0"/>
                </a:schemeClr>
              </a:fillRef>
              <a:effectRef idx="0">
                <a:schemeClr val="accent4">
                  <a:hueOff val="649731"/>
                  <a:satOff val="-2990"/>
                  <a:lumOff val="110"/>
                  <a:alphaOff val="0"/>
                </a:schemeClr>
              </a:effectRef>
              <a:fontRef idx="minor">
                <a:schemeClr val="lt1"/>
              </a:fontRef>
            </p:style>
          </p:sp>
          <p:sp>
            <p:nvSpPr>
              <p:cNvPr id="53" name="椭圆 52"/>
              <p:cNvSpPr/>
              <p:nvPr/>
            </p:nvSpPr>
            <p:spPr>
              <a:xfrm>
                <a:off x="1613246" y="3504170"/>
                <a:ext cx="101577" cy="101594"/>
              </a:xfrm>
              <a:prstGeom prst="ellipse">
                <a:avLst/>
              </a:prstGeom>
            </p:spPr>
            <p:style>
              <a:lnRef idx="2">
                <a:schemeClr val="accent4">
                  <a:hueOff val="974596"/>
                  <a:satOff val="-4489"/>
                  <a:lumOff val="165"/>
                  <a:alphaOff val="0"/>
                </a:schemeClr>
              </a:lnRef>
              <a:fillRef idx="1">
                <a:schemeClr val="accent4">
                  <a:hueOff val="974596"/>
                  <a:satOff val="-4489"/>
                  <a:lumOff val="165"/>
                  <a:alphaOff val="0"/>
                </a:schemeClr>
              </a:fillRef>
              <a:effectRef idx="0">
                <a:schemeClr val="accent4">
                  <a:hueOff val="974596"/>
                  <a:satOff val="-4489"/>
                  <a:lumOff val="165"/>
                  <a:alphaOff val="0"/>
                </a:schemeClr>
              </a:effectRef>
              <a:fontRef idx="minor">
                <a:schemeClr val="lt1"/>
              </a:fontRef>
            </p:style>
          </p:sp>
          <p:sp>
            <p:nvSpPr>
              <p:cNvPr id="54" name="椭圆 53"/>
              <p:cNvSpPr/>
              <p:nvPr/>
            </p:nvSpPr>
            <p:spPr>
              <a:xfrm>
                <a:off x="1440247" y="3504170"/>
                <a:ext cx="101577" cy="101594"/>
              </a:xfrm>
              <a:prstGeom prst="ellipse">
                <a:avLst/>
              </a:prstGeom>
            </p:spPr>
            <p:style>
              <a:lnRef idx="2">
                <a:schemeClr val="accent4">
                  <a:hueOff val="1299462"/>
                  <a:satOff val="-5988"/>
                  <a:lumOff val="221"/>
                  <a:alphaOff val="0"/>
                </a:schemeClr>
              </a:lnRef>
              <a:fillRef idx="1">
                <a:schemeClr val="accent4">
                  <a:hueOff val="1299462"/>
                  <a:satOff val="-5988"/>
                  <a:lumOff val="221"/>
                  <a:alphaOff val="0"/>
                </a:schemeClr>
              </a:fillRef>
              <a:effectRef idx="0">
                <a:schemeClr val="accent4">
                  <a:hueOff val="1299462"/>
                  <a:satOff val="-5988"/>
                  <a:lumOff val="221"/>
                  <a:alphaOff val="0"/>
                </a:schemeClr>
              </a:effectRef>
              <a:fontRef idx="minor">
                <a:schemeClr val="lt1"/>
              </a:fontRef>
            </p:style>
          </p:sp>
          <p:sp>
            <p:nvSpPr>
              <p:cNvPr id="55" name="椭圆 54"/>
              <p:cNvSpPr/>
              <p:nvPr/>
            </p:nvSpPr>
            <p:spPr>
              <a:xfrm>
                <a:off x="1165671" y="3451785"/>
                <a:ext cx="203155" cy="204775"/>
              </a:xfrm>
              <a:prstGeom prst="ellipse">
                <a:avLst/>
              </a:prstGeom>
            </p:spPr>
            <p:style>
              <a:lnRef idx="2">
                <a:schemeClr val="accent4">
                  <a:hueOff val="1624327"/>
                  <a:satOff val="-7487"/>
                  <a:lumOff val="276"/>
                  <a:alphaOff val="0"/>
                </a:schemeClr>
              </a:lnRef>
              <a:fillRef idx="1">
                <a:schemeClr val="accent4">
                  <a:hueOff val="1624327"/>
                  <a:satOff val="-7487"/>
                  <a:lumOff val="276"/>
                  <a:alphaOff val="0"/>
                </a:schemeClr>
              </a:fillRef>
              <a:effectRef idx="0">
                <a:schemeClr val="accent4">
                  <a:hueOff val="1624327"/>
                  <a:satOff val="-7487"/>
                  <a:lumOff val="276"/>
                  <a:alphaOff val="0"/>
                </a:schemeClr>
              </a:effectRef>
              <a:fontRef idx="minor">
                <a:schemeClr val="lt1"/>
              </a:fontRef>
            </p:style>
          </p:sp>
          <p:sp>
            <p:nvSpPr>
              <p:cNvPr id="56" name="椭圆 55"/>
              <p:cNvSpPr/>
              <p:nvPr/>
            </p:nvSpPr>
            <p:spPr>
              <a:xfrm>
                <a:off x="1965592" y="3293045"/>
                <a:ext cx="103164" cy="101594"/>
              </a:xfrm>
              <a:prstGeom prst="ellipse">
                <a:avLst/>
              </a:prstGeom>
            </p:spPr>
            <p:style>
              <a:lnRef idx="2">
                <a:schemeClr val="accent4">
                  <a:hueOff val="1949192"/>
                  <a:satOff val="-8986"/>
                  <a:lumOff val="331"/>
                  <a:alphaOff val="0"/>
                </a:schemeClr>
              </a:lnRef>
              <a:fillRef idx="1">
                <a:schemeClr val="accent4">
                  <a:hueOff val="1949192"/>
                  <a:satOff val="-8986"/>
                  <a:lumOff val="331"/>
                  <a:alphaOff val="0"/>
                </a:schemeClr>
              </a:fillRef>
              <a:effectRef idx="0">
                <a:schemeClr val="accent4">
                  <a:hueOff val="1949192"/>
                  <a:satOff val="-8986"/>
                  <a:lumOff val="331"/>
                  <a:alphaOff val="0"/>
                </a:schemeClr>
              </a:effectRef>
              <a:fontRef idx="minor">
                <a:schemeClr val="lt1"/>
              </a:fontRef>
            </p:style>
          </p:sp>
          <p:sp>
            <p:nvSpPr>
              <p:cNvPr id="57" name="椭圆 56"/>
              <p:cNvSpPr/>
              <p:nvPr/>
            </p:nvSpPr>
            <p:spPr>
              <a:xfrm>
                <a:off x="1965592" y="3715294"/>
                <a:ext cx="103164" cy="101594"/>
              </a:xfrm>
              <a:prstGeom prst="ellipse">
                <a:avLst/>
              </a:prstGeom>
            </p:spPr>
            <p:style>
              <a:lnRef idx="2">
                <a:schemeClr val="accent4">
                  <a:hueOff val="2274058"/>
                  <a:satOff val="-10485"/>
                  <a:lumOff val="386"/>
                  <a:alphaOff val="0"/>
                </a:schemeClr>
              </a:lnRef>
              <a:fillRef idx="1">
                <a:schemeClr val="accent4">
                  <a:hueOff val="2274058"/>
                  <a:satOff val="-10485"/>
                  <a:lumOff val="386"/>
                  <a:alphaOff val="0"/>
                </a:schemeClr>
              </a:fillRef>
              <a:effectRef idx="0">
                <a:schemeClr val="accent4">
                  <a:hueOff val="2274058"/>
                  <a:satOff val="-10485"/>
                  <a:lumOff val="386"/>
                  <a:alphaOff val="0"/>
                </a:schemeClr>
              </a:effectRef>
              <a:fontRef idx="minor">
                <a:schemeClr val="lt1"/>
              </a:fontRef>
            </p:style>
          </p:sp>
          <p:sp>
            <p:nvSpPr>
              <p:cNvPr id="58" name="椭圆 57"/>
              <p:cNvSpPr/>
              <p:nvPr/>
            </p:nvSpPr>
            <p:spPr>
              <a:xfrm>
                <a:off x="2057646" y="3385114"/>
                <a:ext cx="101577" cy="101594"/>
              </a:xfrm>
              <a:prstGeom prst="ellipse">
                <a:avLst/>
              </a:prstGeom>
            </p:spPr>
            <p:style>
              <a:lnRef idx="2">
                <a:schemeClr val="accent4">
                  <a:hueOff val="2598923"/>
                  <a:satOff val="-11984"/>
                  <a:lumOff val="441"/>
                  <a:alphaOff val="0"/>
                </a:schemeClr>
              </a:lnRef>
              <a:fillRef idx="1">
                <a:schemeClr val="accent4">
                  <a:hueOff val="2598923"/>
                  <a:satOff val="-11984"/>
                  <a:lumOff val="441"/>
                  <a:alphaOff val="0"/>
                </a:schemeClr>
              </a:fillRef>
              <a:effectRef idx="0">
                <a:schemeClr val="accent4">
                  <a:hueOff val="2598923"/>
                  <a:satOff val="-11984"/>
                  <a:lumOff val="441"/>
                  <a:alphaOff val="0"/>
                </a:schemeClr>
              </a:effectRef>
              <a:fontRef idx="minor">
                <a:schemeClr val="lt1"/>
              </a:fontRef>
            </p:style>
          </p:sp>
          <p:sp>
            <p:nvSpPr>
              <p:cNvPr id="59" name="椭圆 58"/>
              <p:cNvSpPr/>
              <p:nvPr/>
            </p:nvSpPr>
            <p:spPr>
              <a:xfrm>
                <a:off x="2063995" y="3624812"/>
                <a:ext cx="101577" cy="101594"/>
              </a:xfrm>
              <a:prstGeom prst="ellipse">
                <a:avLst/>
              </a:prstGeom>
            </p:spPr>
            <p:style>
              <a:lnRef idx="2">
                <a:schemeClr val="accent4">
                  <a:hueOff val="2923788"/>
                  <a:satOff val="-13483"/>
                  <a:lumOff val="496"/>
                  <a:alphaOff val="0"/>
                </a:schemeClr>
              </a:lnRef>
              <a:fillRef idx="1">
                <a:schemeClr val="accent4">
                  <a:hueOff val="2923788"/>
                  <a:satOff val="-13483"/>
                  <a:lumOff val="496"/>
                  <a:alphaOff val="0"/>
                </a:schemeClr>
              </a:fillRef>
              <a:effectRef idx="0">
                <a:schemeClr val="accent4">
                  <a:hueOff val="2923788"/>
                  <a:satOff val="-13483"/>
                  <a:lumOff val="496"/>
                  <a:alphaOff val="0"/>
                </a:schemeClr>
              </a:effectRef>
              <a:fontRef idx="minor">
                <a:schemeClr val="lt1"/>
              </a:fontRef>
            </p:style>
          </p:sp>
          <p:sp>
            <p:nvSpPr>
              <p:cNvPr id="60" name="任意多边形 59"/>
              <p:cNvSpPr/>
              <p:nvPr/>
            </p:nvSpPr>
            <p:spPr>
              <a:xfrm>
                <a:off x="62605" y="3039061"/>
                <a:ext cx="1031644" cy="1030224"/>
              </a:xfrm>
              <a:custGeom>
                <a:avLst/>
                <a:gdLst>
                  <a:gd name="connsiteX0" fmla="*/ 0 w 1031541"/>
                  <a:gd name="connsiteY0" fmla="*/ 515723 h 1031446"/>
                  <a:gd name="connsiteX1" fmla="*/ 515771 w 1031541"/>
                  <a:gd name="connsiteY1" fmla="*/ 0 h 1031446"/>
                  <a:gd name="connsiteX2" fmla="*/ 1031542 w 1031541"/>
                  <a:gd name="connsiteY2" fmla="*/ 515723 h 1031446"/>
                  <a:gd name="connsiteX3" fmla="*/ 515771 w 1031541"/>
                  <a:gd name="connsiteY3" fmla="*/ 1031446 h 1031446"/>
                  <a:gd name="connsiteX4" fmla="*/ 0 w 1031541"/>
                  <a:gd name="connsiteY4" fmla="*/ 515723 h 1031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1541" h="1031446">
                    <a:moveTo>
                      <a:pt x="0" y="515723"/>
                    </a:moveTo>
                    <a:cubicBezTo>
                      <a:pt x="0" y="230897"/>
                      <a:pt x="230919" y="0"/>
                      <a:pt x="515771" y="0"/>
                    </a:cubicBezTo>
                    <a:cubicBezTo>
                      <a:pt x="800623" y="0"/>
                      <a:pt x="1031542" y="230897"/>
                      <a:pt x="1031542" y="515723"/>
                    </a:cubicBezTo>
                    <a:cubicBezTo>
                      <a:pt x="1031542" y="800549"/>
                      <a:pt x="800623" y="1031446"/>
                      <a:pt x="515771" y="1031446"/>
                    </a:cubicBezTo>
                    <a:cubicBezTo>
                      <a:pt x="230919" y="1031446"/>
                      <a:pt x="0" y="800549"/>
                      <a:pt x="0" y="515723"/>
                    </a:cubicBezTo>
                    <a:close/>
                  </a:path>
                </a:pathLst>
              </a:custGeom>
            </p:spPr>
            <p:style>
              <a:lnRef idx="2">
                <a:schemeClr val="accent4">
                  <a:hueOff val="3248654"/>
                  <a:satOff val="-14982"/>
                  <a:lumOff val="552"/>
                  <a:alphaOff val="0"/>
                </a:schemeClr>
              </a:lnRef>
              <a:fillRef idx="1">
                <a:schemeClr val="accent4">
                  <a:hueOff val="3248654"/>
                  <a:satOff val="-14982"/>
                  <a:lumOff val="552"/>
                  <a:alphaOff val="0"/>
                </a:schemeClr>
              </a:fillRef>
              <a:effectRef idx="0">
                <a:schemeClr val="accent4">
                  <a:hueOff val="3248654"/>
                  <a:satOff val="-14982"/>
                  <a:lumOff val="552"/>
                  <a:alphaOff val="0"/>
                </a:schemeClr>
              </a:effectRef>
              <a:fontRef idx="minor">
                <a:schemeClr val="lt1"/>
              </a:fontRef>
            </p:style>
            <p:txBody>
              <a:bodyPr lIns="168846" tIns="168832" rIns="168846" bIns="168832" spcCol="1270" anchor="ctr"/>
              <a:lstStyle/>
              <a:p>
                <a:pPr marL="0" marR="0" lvl="0" indent="0" algn="ctr" defTabSz="622300" rtl="0" eaLnBrk="1" fontAlgn="base" latinLnBrk="0" hangingPunct="1">
                  <a:lnSpc>
                    <a:spcPct val="90000"/>
                  </a:lnSpc>
                  <a:spcBef>
                    <a:spcPct val="0"/>
                  </a:spcBef>
                  <a:spcAft>
                    <a:spcPct val="35000"/>
                  </a:spcAft>
                  <a:buClrTx/>
                  <a:buSzTx/>
                  <a:buFontTx/>
                  <a:buNone/>
                  <a:defRPr/>
                </a:pPr>
                <a:r>
                  <a:rPr kumimoji="0" lang="zh-CN" altLang="en-US" sz="14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rPr>
                  <a:t>钢壳</a:t>
                </a:r>
              </a:p>
            </p:txBody>
          </p:sp>
          <p:sp>
            <p:nvSpPr>
              <p:cNvPr id="61" name="椭圆 60"/>
              <p:cNvSpPr/>
              <p:nvPr/>
            </p:nvSpPr>
            <p:spPr>
              <a:xfrm>
                <a:off x="4443124" y="3504170"/>
                <a:ext cx="101577" cy="101594"/>
              </a:xfrm>
              <a:prstGeom prst="ellipse">
                <a:avLst/>
              </a:prstGeom>
            </p:spPr>
            <p:style>
              <a:lnRef idx="2">
                <a:schemeClr val="accent4">
                  <a:hueOff val="3573519"/>
                  <a:satOff val="-16481"/>
                  <a:lumOff val="607"/>
                  <a:alphaOff val="0"/>
                </a:schemeClr>
              </a:lnRef>
              <a:fillRef idx="1">
                <a:schemeClr val="accent4">
                  <a:hueOff val="3573519"/>
                  <a:satOff val="-16481"/>
                  <a:lumOff val="607"/>
                  <a:alphaOff val="0"/>
                </a:schemeClr>
              </a:fillRef>
              <a:effectRef idx="0">
                <a:schemeClr val="accent4">
                  <a:hueOff val="3573519"/>
                  <a:satOff val="-16481"/>
                  <a:lumOff val="607"/>
                  <a:alphaOff val="0"/>
                </a:schemeClr>
              </a:effectRef>
              <a:fontRef idx="minor">
                <a:schemeClr val="lt1"/>
              </a:fontRef>
            </p:style>
          </p:sp>
          <p:sp>
            <p:nvSpPr>
              <p:cNvPr id="62" name="椭圆 61"/>
              <p:cNvSpPr/>
              <p:nvPr/>
            </p:nvSpPr>
            <p:spPr>
              <a:xfrm>
                <a:off x="4270126" y="3504170"/>
                <a:ext cx="101577" cy="101594"/>
              </a:xfrm>
              <a:prstGeom prst="ellipse">
                <a:avLst/>
              </a:prstGeom>
            </p:spPr>
            <p:style>
              <a:lnRef idx="2">
                <a:schemeClr val="accent4">
                  <a:hueOff val="3898385"/>
                  <a:satOff val="-17980"/>
                  <a:lumOff val="662"/>
                  <a:alphaOff val="0"/>
                </a:schemeClr>
              </a:lnRef>
              <a:fillRef idx="1">
                <a:schemeClr val="accent4">
                  <a:hueOff val="3898385"/>
                  <a:satOff val="-17980"/>
                  <a:lumOff val="662"/>
                  <a:alphaOff val="0"/>
                </a:schemeClr>
              </a:fillRef>
              <a:effectRef idx="0">
                <a:schemeClr val="accent4">
                  <a:hueOff val="3898385"/>
                  <a:satOff val="-17980"/>
                  <a:lumOff val="662"/>
                  <a:alphaOff val="0"/>
                </a:schemeClr>
              </a:effectRef>
              <a:fontRef idx="minor">
                <a:schemeClr val="lt1"/>
              </a:fontRef>
            </p:style>
          </p:sp>
          <p:sp>
            <p:nvSpPr>
              <p:cNvPr id="63" name="椭圆 62"/>
              <p:cNvSpPr/>
              <p:nvPr/>
            </p:nvSpPr>
            <p:spPr>
              <a:xfrm>
                <a:off x="4097127" y="3504170"/>
                <a:ext cx="101577" cy="101594"/>
              </a:xfrm>
              <a:prstGeom prst="ellipse">
                <a:avLst/>
              </a:prstGeom>
            </p:spPr>
            <p:style>
              <a:lnRef idx="2">
                <a:schemeClr val="accent4">
                  <a:hueOff val="4223250"/>
                  <a:satOff val="-19479"/>
                  <a:lumOff val="717"/>
                  <a:alphaOff val="0"/>
                </a:schemeClr>
              </a:lnRef>
              <a:fillRef idx="1">
                <a:schemeClr val="accent4">
                  <a:hueOff val="4223250"/>
                  <a:satOff val="-19479"/>
                  <a:lumOff val="717"/>
                  <a:alphaOff val="0"/>
                </a:schemeClr>
              </a:fillRef>
              <a:effectRef idx="0">
                <a:schemeClr val="accent4">
                  <a:hueOff val="4223250"/>
                  <a:satOff val="-19479"/>
                  <a:lumOff val="717"/>
                  <a:alphaOff val="0"/>
                </a:schemeClr>
              </a:effectRef>
              <a:fontRef idx="minor">
                <a:schemeClr val="lt1"/>
              </a:fontRef>
            </p:style>
          </p:sp>
          <p:sp>
            <p:nvSpPr>
              <p:cNvPr id="64" name="椭圆 63"/>
              <p:cNvSpPr/>
              <p:nvPr/>
            </p:nvSpPr>
            <p:spPr>
              <a:xfrm>
                <a:off x="3924128" y="3504170"/>
                <a:ext cx="101577" cy="101594"/>
              </a:xfrm>
              <a:prstGeom prst="ellipse">
                <a:avLst/>
              </a:prstGeom>
            </p:spPr>
            <p:style>
              <a:lnRef idx="2">
                <a:schemeClr val="accent4">
                  <a:hueOff val="4548116"/>
                  <a:satOff val="-20978"/>
                  <a:lumOff val="772"/>
                  <a:alphaOff val="0"/>
                </a:schemeClr>
              </a:lnRef>
              <a:fillRef idx="1">
                <a:schemeClr val="accent4">
                  <a:hueOff val="4548116"/>
                  <a:satOff val="-20978"/>
                  <a:lumOff val="772"/>
                  <a:alphaOff val="0"/>
                </a:schemeClr>
              </a:fillRef>
              <a:effectRef idx="0">
                <a:schemeClr val="accent4">
                  <a:hueOff val="4548116"/>
                  <a:satOff val="-20978"/>
                  <a:lumOff val="772"/>
                  <a:alphaOff val="0"/>
                </a:schemeClr>
              </a:effectRef>
              <a:fontRef idx="minor">
                <a:schemeClr val="lt1"/>
              </a:fontRef>
            </p:style>
          </p:sp>
          <p:sp>
            <p:nvSpPr>
              <p:cNvPr id="65" name="椭圆 64"/>
              <p:cNvSpPr/>
              <p:nvPr/>
            </p:nvSpPr>
            <p:spPr>
              <a:xfrm>
                <a:off x="3751129" y="3504170"/>
                <a:ext cx="101577" cy="101594"/>
              </a:xfrm>
              <a:prstGeom prst="ellipse">
                <a:avLst/>
              </a:prstGeom>
            </p:spPr>
            <p:style>
              <a:lnRef idx="2">
                <a:schemeClr val="accent4">
                  <a:hueOff val="4872981"/>
                  <a:satOff val="-22477"/>
                  <a:lumOff val="827"/>
                  <a:alphaOff val="0"/>
                </a:schemeClr>
              </a:lnRef>
              <a:fillRef idx="1">
                <a:schemeClr val="accent4">
                  <a:hueOff val="4872981"/>
                  <a:satOff val="-22477"/>
                  <a:lumOff val="827"/>
                  <a:alphaOff val="0"/>
                </a:schemeClr>
              </a:fillRef>
              <a:effectRef idx="0">
                <a:schemeClr val="accent4">
                  <a:hueOff val="4872981"/>
                  <a:satOff val="-22477"/>
                  <a:lumOff val="827"/>
                  <a:alphaOff val="0"/>
                </a:schemeClr>
              </a:effectRef>
              <a:fontRef idx="minor">
                <a:schemeClr val="lt1"/>
              </a:fontRef>
            </p:style>
          </p:sp>
          <p:sp>
            <p:nvSpPr>
              <p:cNvPr id="66" name="椭圆 65"/>
              <p:cNvSpPr/>
              <p:nvPr/>
            </p:nvSpPr>
            <p:spPr>
              <a:xfrm>
                <a:off x="3474966" y="3451785"/>
                <a:ext cx="204742" cy="204775"/>
              </a:xfrm>
              <a:prstGeom prst="ellipse">
                <a:avLst/>
              </a:prstGeom>
            </p:spPr>
            <p:style>
              <a:lnRef idx="2">
                <a:schemeClr val="accent4">
                  <a:hueOff val="5197846"/>
                  <a:satOff val="-23976"/>
                  <a:lumOff val="883"/>
                  <a:alphaOff val="0"/>
                </a:schemeClr>
              </a:lnRef>
              <a:fillRef idx="1">
                <a:schemeClr val="accent4">
                  <a:hueOff val="5197846"/>
                  <a:satOff val="-23976"/>
                  <a:lumOff val="883"/>
                  <a:alphaOff val="0"/>
                </a:schemeClr>
              </a:fillRef>
              <a:effectRef idx="0">
                <a:schemeClr val="accent4">
                  <a:hueOff val="5197846"/>
                  <a:satOff val="-23976"/>
                  <a:lumOff val="883"/>
                  <a:alphaOff val="0"/>
                </a:schemeClr>
              </a:effectRef>
              <a:fontRef idx="minor">
                <a:schemeClr val="lt1"/>
              </a:fontRef>
            </p:style>
          </p:sp>
          <p:sp>
            <p:nvSpPr>
              <p:cNvPr id="67" name="椭圆 66"/>
              <p:cNvSpPr/>
              <p:nvPr/>
            </p:nvSpPr>
            <p:spPr>
              <a:xfrm>
                <a:off x="4276475" y="3293045"/>
                <a:ext cx="101577" cy="101594"/>
              </a:xfrm>
              <a:prstGeom prst="ellipse">
                <a:avLst/>
              </a:prstGeom>
            </p:spPr>
            <p:style>
              <a:lnRef idx="2">
                <a:schemeClr val="accent4">
                  <a:hueOff val="5522711"/>
                  <a:satOff val="-25475"/>
                  <a:lumOff val="938"/>
                  <a:alphaOff val="0"/>
                </a:schemeClr>
              </a:lnRef>
              <a:fillRef idx="1">
                <a:schemeClr val="accent4">
                  <a:hueOff val="5522711"/>
                  <a:satOff val="-25475"/>
                  <a:lumOff val="938"/>
                  <a:alphaOff val="0"/>
                </a:schemeClr>
              </a:fillRef>
              <a:effectRef idx="0">
                <a:schemeClr val="accent4">
                  <a:hueOff val="5522711"/>
                  <a:satOff val="-25475"/>
                  <a:lumOff val="938"/>
                  <a:alphaOff val="0"/>
                </a:schemeClr>
              </a:effectRef>
              <a:fontRef idx="minor">
                <a:schemeClr val="lt1"/>
              </a:fontRef>
            </p:style>
          </p:sp>
          <p:sp>
            <p:nvSpPr>
              <p:cNvPr id="68" name="椭圆 67"/>
              <p:cNvSpPr/>
              <p:nvPr/>
            </p:nvSpPr>
            <p:spPr>
              <a:xfrm>
                <a:off x="4276475" y="3715294"/>
                <a:ext cx="101577" cy="101594"/>
              </a:xfrm>
              <a:prstGeom prst="ellipse">
                <a:avLst/>
              </a:prstGeom>
            </p:spPr>
            <p:style>
              <a:lnRef idx="2">
                <a:schemeClr val="accent4">
                  <a:hueOff val="5847577"/>
                  <a:satOff val="-26974"/>
                  <a:lumOff val="993"/>
                  <a:alphaOff val="0"/>
                </a:schemeClr>
              </a:lnRef>
              <a:fillRef idx="1">
                <a:schemeClr val="accent4">
                  <a:hueOff val="5847577"/>
                  <a:satOff val="-26974"/>
                  <a:lumOff val="993"/>
                  <a:alphaOff val="0"/>
                </a:schemeClr>
              </a:fillRef>
              <a:effectRef idx="0">
                <a:schemeClr val="accent4">
                  <a:hueOff val="5847577"/>
                  <a:satOff val="-26974"/>
                  <a:lumOff val="993"/>
                  <a:alphaOff val="0"/>
                </a:schemeClr>
              </a:effectRef>
              <a:fontRef idx="minor">
                <a:schemeClr val="lt1"/>
              </a:fontRef>
            </p:style>
          </p:sp>
          <p:sp>
            <p:nvSpPr>
              <p:cNvPr id="69" name="椭圆 68"/>
              <p:cNvSpPr/>
              <p:nvPr/>
            </p:nvSpPr>
            <p:spPr>
              <a:xfrm>
                <a:off x="4366941" y="3385114"/>
                <a:ext cx="103165" cy="101594"/>
              </a:xfrm>
              <a:prstGeom prst="ellipse">
                <a:avLst/>
              </a:prstGeom>
            </p:spPr>
            <p:style>
              <a:lnRef idx="2">
                <a:schemeClr val="accent4">
                  <a:hueOff val="6172442"/>
                  <a:satOff val="-28473"/>
                  <a:lumOff val="1048"/>
                  <a:alphaOff val="0"/>
                </a:schemeClr>
              </a:lnRef>
              <a:fillRef idx="1">
                <a:schemeClr val="accent4">
                  <a:hueOff val="6172442"/>
                  <a:satOff val="-28473"/>
                  <a:lumOff val="1048"/>
                  <a:alphaOff val="0"/>
                </a:schemeClr>
              </a:fillRef>
              <a:effectRef idx="0">
                <a:schemeClr val="accent4">
                  <a:hueOff val="6172442"/>
                  <a:satOff val="-28473"/>
                  <a:lumOff val="1048"/>
                  <a:alphaOff val="0"/>
                </a:schemeClr>
              </a:effectRef>
              <a:fontRef idx="minor">
                <a:schemeClr val="lt1"/>
              </a:fontRef>
            </p:style>
          </p:sp>
          <p:sp>
            <p:nvSpPr>
              <p:cNvPr id="70" name="椭圆 69"/>
              <p:cNvSpPr/>
              <p:nvPr/>
            </p:nvSpPr>
            <p:spPr>
              <a:xfrm>
                <a:off x="4373290" y="3624812"/>
                <a:ext cx="101577" cy="101594"/>
              </a:xfrm>
              <a:prstGeom prst="ellipse">
                <a:avLst/>
              </a:prstGeom>
            </p:spPr>
            <p:style>
              <a:lnRef idx="2">
                <a:schemeClr val="accent4">
                  <a:hueOff val="6497308"/>
                  <a:satOff val="-29972"/>
                  <a:lumOff val="1103"/>
                  <a:alphaOff val="0"/>
                </a:schemeClr>
              </a:lnRef>
              <a:fillRef idx="1">
                <a:schemeClr val="accent4">
                  <a:hueOff val="6497308"/>
                  <a:satOff val="-29972"/>
                  <a:lumOff val="1103"/>
                  <a:alphaOff val="0"/>
                </a:schemeClr>
              </a:fillRef>
              <a:effectRef idx="0">
                <a:schemeClr val="accent4">
                  <a:hueOff val="6497308"/>
                  <a:satOff val="-29972"/>
                  <a:lumOff val="1103"/>
                  <a:alphaOff val="0"/>
                </a:schemeClr>
              </a:effectRef>
              <a:fontRef idx="minor">
                <a:schemeClr val="lt1"/>
              </a:fontRef>
            </p:style>
          </p:sp>
          <p:sp>
            <p:nvSpPr>
              <p:cNvPr id="71" name="任意多边形 70"/>
              <p:cNvSpPr/>
              <p:nvPr/>
            </p:nvSpPr>
            <p:spPr>
              <a:xfrm>
                <a:off x="2338571" y="3050173"/>
                <a:ext cx="1033232" cy="1030223"/>
              </a:xfrm>
              <a:custGeom>
                <a:avLst/>
                <a:gdLst>
                  <a:gd name="connsiteX0" fmla="*/ 0 w 1031541"/>
                  <a:gd name="connsiteY0" fmla="*/ 515723 h 1031446"/>
                  <a:gd name="connsiteX1" fmla="*/ 515771 w 1031541"/>
                  <a:gd name="connsiteY1" fmla="*/ 0 h 1031446"/>
                  <a:gd name="connsiteX2" fmla="*/ 1031542 w 1031541"/>
                  <a:gd name="connsiteY2" fmla="*/ 515723 h 1031446"/>
                  <a:gd name="connsiteX3" fmla="*/ 515771 w 1031541"/>
                  <a:gd name="connsiteY3" fmla="*/ 1031446 h 1031446"/>
                  <a:gd name="connsiteX4" fmla="*/ 0 w 1031541"/>
                  <a:gd name="connsiteY4" fmla="*/ 515723 h 1031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1541" h="1031446">
                    <a:moveTo>
                      <a:pt x="0" y="515723"/>
                    </a:moveTo>
                    <a:cubicBezTo>
                      <a:pt x="0" y="230897"/>
                      <a:pt x="230919" y="0"/>
                      <a:pt x="515771" y="0"/>
                    </a:cubicBezTo>
                    <a:cubicBezTo>
                      <a:pt x="800623" y="0"/>
                      <a:pt x="1031542" y="230897"/>
                      <a:pt x="1031542" y="515723"/>
                    </a:cubicBezTo>
                    <a:cubicBezTo>
                      <a:pt x="1031542" y="800549"/>
                      <a:pt x="800623" y="1031446"/>
                      <a:pt x="515771" y="1031446"/>
                    </a:cubicBezTo>
                    <a:cubicBezTo>
                      <a:pt x="230919" y="1031446"/>
                      <a:pt x="0" y="800549"/>
                      <a:pt x="0" y="515723"/>
                    </a:cubicBezTo>
                    <a:close/>
                  </a:path>
                </a:pathLst>
              </a:custGeom>
            </p:spPr>
            <p:style>
              <a:lnRef idx="2">
                <a:schemeClr val="accent4">
                  <a:hueOff val="6822173"/>
                  <a:satOff val="-31471"/>
                  <a:lumOff val="1158"/>
                  <a:alphaOff val="0"/>
                </a:schemeClr>
              </a:lnRef>
              <a:fillRef idx="1">
                <a:schemeClr val="accent4">
                  <a:hueOff val="6822173"/>
                  <a:satOff val="-31471"/>
                  <a:lumOff val="1158"/>
                  <a:alphaOff val="0"/>
                </a:schemeClr>
              </a:fillRef>
              <a:effectRef idx="0">
                <a:schemeClr val="accent4">
                  <a:hueOff val="6822173"/>
                  <a:satOff val="-31471"/>
                  <a:lumOff val="1158"/>
                  <a:alphaOff val="0"/>
                </a:schemeClr>
              </a:effectRef>
              <a:fontRef idx="minor">
                <a:schemeClr val="lt1"/>
              </a:fontRef>
            </p:style>
            <p:txBody>
              <a:bodyPr lIns="168846" tIns="168832" rIns="168846" bIns="168832" spcCol="1270" anchor="ctr"/>
              <a:lstStyle/>
              <a:p>
                <a:pPr marL="0" marR="0" lvl="0" indent="0" algn="ctr" defTabSz="622300" rtl="0" eaLnBrk="1" fontAlgn="base" latinLnBrk="0" hangingPunct="1">
                  <a:lnSpc>
                    <a:spcPct val="90000"/>
                  </a:lnSpc>
                  <a:spcBef>
                    <a:spcPct val="0"/>
                  </a:spcBef>
                  <a:spcAft>
                    <a:spcPct val="35000"/>
                  </a:spcAft>
                  <a:buClrTx/>
                  <a:buSzTx/>
                  <a:buFontTx/>
                  <a:buNone/>
                  <a:defRPr/>
                </a:pPr>
                <a:r>
                  <a:rPr kumimoji="0" lang="zh-CN" altLang="en-US" sz="14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rPr>
                  <a:t>防止漏液</a:t>
                </a:r>
              </a:p>
            </p:txBody>
          </p:sp>
          <p:sp>
            <p:nvSpPr>
              <p:cNvPr id="72" name="任意多边形 71"/>
              <p:cNvSpPr/>
              <p:nvPr/>
            </p:nvSpPr>
            <p:spPr>
              <a:xfrm>
                <a:off x="4681196" y="3039061"/>
                <a:ext cx="1031644" cy="1030224"/>
              </a:xfrm>
              <a:custGeom>
                <a:avLst/>
                <a:gdLst>
                  <a:gd name="connsiteX0" fmla="*/ 0 w 1031541"/>
                  <a:gd name="connsiteY0" fmla="*/ 515723 h 1031446"/>
                  <a:gd name="connsiteX1" fmla="*/ 515771 w 1031541"/>
                  <a:gd name="connsiteY1" fmla="*/ 0 h 1031446"/>
                  <a:gd name="connsiteX2" fmla="*/ 1031542 w 1031541"/>
                  <a:gd name="connsiteY2" fmla="*/ 515723 h 1031446"/>
                  <a:gd name="connsiteX3" fmla="*/ 515771 w 1031541"/>
                  <a:gd name="connsiteY3" fmla="*/ 1031446 h 1031446"/>
                  <a:gd name="connsiteX4" fmla="*/ 0 w 1031541"/>
                  <a:gd name="connsiteY4" fmla="*/ 515723 h 1031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1541" h="1031446">
                    <a:moveTo>
                      <a:pt x="0" y="515723"/>
                    </a:moveTo>
                    <a:cubicBezTo>
                      <a:pt x="0" y="230897"/>
                      <a:pt x="230919" y="0"/>
                      <a:pt x="515771" y="0"/>
                    </a:cubicBezTo>
                    <a:cubicBezTo>
                      <a:pt x="800623" y="0"/>
                      <a:pt x="1031542" y="230897"/>
                      <a:pt x="1031542" y="515723"/>
                    </a:cubicBezTo>
                    <a:cubicBezTo>
                      <a:pt x="1031542" y="800549"/>
                      <a:pt x="800623" y="1031446"/>
                      <a:pt x="515771" y="1031446"/>
                    </a:cubicBezTo>
                    <a:cubicBezTo>
                      <a:pt x="230919" y="1031446"/>
                      <a:pt x="0" y="800549"/>
                      <a:pt x="0" y="515723"/>
                    </a:cubicBezTo>
                    <a:close/>
                  </a:path>
                </a:pathLst>
              </a:custGeom>
            </p:spPr>
            <p:style>
              <a:lnRef idx="2">
                <a:schemeClr val="accent4">
                  <a:hueOff val="10395692"/>
                  <a:satOff val="-47960"/>
                  <a:lumOff val="1765"/>
                  <a:alphaOff val="0"/>
                </a:schemeClr>
              </a:lnRef>
              <a:fillRef idx="1">
                <a:schemeClr val="accent4">
                  <a:hueOff val="10395692"/>
                  <a:satOff val="-47960"/>
                  <a:lumOff val="1765"/>
                  <a:alphaOff val="0"/>
                </a:schemeClr>
              </a:fillRef>
              <a:effectRef idx="0">
                <a:schemeClr val="accent4">
                  <a:hueOff val="10395692"/>
                  <a:satOff val="-47960"/>
                  <a:lumOff val="1765"/>
                  <a:alphaOff val="0"/>
                </a:schemeClr>
              </a:effectRef>
              <a:fontRef idx="minor">
                <a:schemeClr val="lt1"/>
              </a:fontRef>
            </p:style>
            <p:txBody>
              <a:bodyPr lIns="168846" tIns="168832" rIns="168846" bIns="168832" spcCol="1270" anchor="ctr"/>
              <a:lstStyle/>
              <a:p>
                <a:pPr marL="0" marR="0" lvl="0" indent="0" algn="ctr" defTabSz="622300" rtl="0" eaLnBrk="1" fontAlgn="base" latinLnBrk="0" hangingPunct="1">
                  <a:lnSpc>
                    <a:spcPct val="90000"/>
                  </a:lnSpc>
                  <a:spcBef>
                    <a:spcPct val="0"/>
                  </a:spcBef>
                  <a:spcAft>
                    <a:spcPct val="35000"/>
                  </a:spcAft>
                  <a:buClrTx/>
                  <a:buSzTx/>
                  <a:buFontTx/>
                  <a:buNone/>
                  <a:defRPr/>
                </a:pPr>
                <a:r>
                  <a:rPr kumimoji="0" lang="zh-CN" altLang="en-US" sz="14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rPr>
                  <a:t>锂电池</a:t>
                </a:r>
              </a:p>
            </p:txBody>
          </p:sp>
        </p:grpSp>
        <p:grpSp>
          <p:nvGrpSpPr>
            <p:cNvPr id="17439" name="组合 10"/>
            <p:cNvGrpSpPr/>
            <p:nvPr/>
          </p:nvGrpSpPr>
          <p:grpSpPr>
            <a:xfrm>
              <a:off x="975573" y="2260134"/>
              <a:ext cx="751532" cy="644611"/>
              <a:chOff x="2310281" y="762970"/>
              <a:chExt cx="1031541" cy="1031446"/>
            </a:xfrm>
          </p:grpSpPr>
          <p:sp>
            <p:nvSpPr>
              <p:cNvPr id="48" name="椭圆 47"/>
              <p:cNvSpPr/>
              <p:nvPr/>
            </p:nvSpPr>
            <p:spPr>
              <a:xfrm>
                <a:off x="2309788" y="762192"/>
                <a:ext cx="1032605" cy="1031244"/>
              </a:xfrm>
              <a:prstGeom prst="ellipse">
                <a:avLst/>
              </a:prstGeom>
              <a:noFill/>
            </p:spPr>
            <p:style>
              <a:lnRef idx="2">
                <a:schemeClr val="accent4">
                  <a:hueOff val="6822173"/>
                  <a:satOff val="-31471"/>
                  <a:lumOff val="1158"/>
                  <a:alphaOff val="0"/>
                </a:schemeClr>
              </a:lnRef>
              <a:fillRef idx="1">
                <a:schemeClr val="accent4">
                  <a:hueOff val="6822173"/>
                  <a:satOff val="-31471"/>
                  <a:lumOff val="1158"/>
                  <a:alphaOff val="0"/>
                </a:schemeClr>
              </a:fillRef>
              <a:effectRef idx="0">
                <a:schemeClr val="accent4">
                  <a:hueOff val="6822173"/>
                  <a:satOff val="-31471"/>
                  <a:lumOff val="1158"/>
                  <a:alphaOff val="0"/>
                </a:schemeClr>
              </a:effectRef>
              <a:fontRef idx="minor">
                <a:schemeClr val="lt1"/>
              </a:fontRef>
            </p:style>
          </p:sp>
          <p:sp>
            <p:nvSpPr>
              <p:cNvPr id="49" name="椭圆 4"/>
              <p:cNvSpPr/>
              <p:nvPr/>
            </p:nvSpPr>
            <p:spPr>
              <a:xfrm>
                <a:off x="2460104" y="912052"/>
                <a:ext cx="731973" cy="731523"/>
              </a:xfrm>
              <a:prstGeom prst="rect">
                <a:avLst/>
              </a:prstGeom>
              <a:solidFill>
                <a:srgbClr val="92D050"/>
              </a:solidFill>
            </p:spPr>
            <p:style>
              <a:lnRef idx="0">
                <a:scrgbClr r="0" g="0" b="0"/>
              </a:lnRef>
              <a:fillRef idx="0">
                <a:scrgbClr r="0" g="0" b="0"/>
              </a:fillRef>
              <a:effectRef idx="0">
                <a:scrgbClr r="0" g="0" b="0"/>
              </a:effectRef>
              <a:fontRef idx="minor">
                <a:schemeClr val="lt1"/>
              </a:fontRef>
            </p:style>
            <p:txBody>
              <a:bodyPr lIns="17780" tIns="17780" rIns="17780" bIns="17780" spcCol="1270" anchor="ctr"/>
              <a:lstStyle/>
              <a:p>
                <a:pPr marL="0" marR="0" lvl="0" indent="0" algn="ctr" defTabSz="622300" rtl="0" eaLnBrk="1" fontAlgn="base" latinLnBrk="0" hangingPunct="1">
                  <a:lnSpc>
                    <a:spcPct val="90000"/>
                  </a:lnSpc>
                  <a:spcBef>
                    <a:spcPct val="0"/>
                  </a:spcBef>
                  <a:spcAft>
                    <a:spcPct val="35000"/>
                  </a:spcAft>
                  <a:buClrTx/>
                  <a:buSzTx/>
                  <a:buFontTx/>
                  <a:buNone/>
                  <a:defRPr/>
                </a:pPr>
                <a:r>
                  <a:rPr kumimoji="0" lang="zh-CN" altLang="en-US" sz="14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rPr>
                  <a:t>焊接工艺</a:t>
                </a:r>
              </a:p>
            </p:txBody>
          </p:sp>
        </p:grpSp>
        <p:grpSp>
          <p:nvGrpSpPr>
            <p:cNvPr id="12" name="组合 11"/>
            <p:cNvGrpSpPr/>
            <p:nvPr/>
          </p:nvGrpSpPr>
          <p:grpSpPr>
            <a:xfrm>
              <a:off x="1857382" y="2260134"/>
              <a:ext cx="765386" cy="644612"/>
              <a:chOff x="2310281" y="762970"/>
              <a:chExt cx="1031541" cy="1031446"/>
            </a:xfrm>
            <a:solidFill>
              <a:schemeClr val="bg1"/>
            </a:solidFill>
          </p:grpSpPr>
          <p:sp>
            <p:nvSpPr>
              <p:cNvPr id="46" name="椭圆 45"/>
              <p:cNvSpPr/>
              <p:nvPr/>
            </p:nvSpPr>
            <p:spPr>
              <a:xfrm>
                <a:off x="2310281" y="762970"/>
                <a:ext cx="1031541" cy="1031446"/>
              </a:xfrm>
              <a:prstGeom prst="ellipse">
                <a:avLst/>
              </a:prstGeom>
              <a:grpFill/>
            </p:spPr>
            <p:style>
              <a:lnRef idx="2">
                <a:schemeClr val="accent4">
                  <a:hueOff val="6822173"/>
                  <a:satOff val="-31471"/>
                  <a:lumOff val="1158"/>
                  <a:alphaOff val="0"/>
                </a:schemeClr>
              </a:lnRef>
              <a:fillRef idx="1">
                <a:schemeClr val="accent4">
                  <a:hueOff val="6822173"/>
                  <a:satOff val="-31471"/>
                  <a:lumOff val="1158"/>
                  <a:alphaOff val="0"/>
                </a:schemeClr>
              </a:fillRef>
              <a:effectRef idx="0">
                <a:schemeClr val="accent4">
                  <a:hueOff val="6822173"/>
                  <a:satOff val="-31471"/>
                  <a:lumOff val="1158"/>
                  <a:alphaOff val="0"/>
                </a:schemeClr>
              </a:effectRef>
              <a:fontRef idx="minor">
                <a:schemeClr val="lt1"/>
              </a:fontRef>
            </p:style>
          </p:sp>
          <p:sp>
            <p:nvSpPr>
              <p:cNvPr id="47" name="椭圆 4"/>
              <p:cNvSpPr/>
              <p:nvPr/>
            </p:nvSpPr>
            <p:spPr>
              <a:xfrm>
                <a:off x="2461347" y="914022"/>
                <a:ext cx="729409" cy="729342"/>
              </a:xfrm>
              <a:prstGeom prst="rect">
                <a:avLst/>
              </a:prstGeom>
              <a:solidFill>
                <a:srgbClr val="92D050"/>
              </a:solidFill>
            </p:spPr>
            <p:style>
              <a:lnRef idx="0">
                <a:scrgbClr r="0" g="0" b="0"/>
              </a:lnRef>
              <a:fillRef idx="0">
                <a:scrgbClr r="0" g="0" b="0"/>
              </a:fillRef>
              <a:effectRef idx="0">
                <a:scrgbClr r="0" g="0" b="0"/>
              </a:effectRef>
              <a:fontRef idx="minor">
                <a:schemeClr val="lt1"/>
              </a:fontRef>
            </p:style>
            <p:txBody>
              <a:bodyPr lIns="17780" tIns="17780" rIns="17780" bIns="17780" spcCol="1270" anchor="ctr"/>
              <a:lstStyle/>
              <a:p>
                <a:pPr marL="0" marR="0" lvl="0" indent="0" algn="ctr" defTabSz="622300" rtl="0" eaLnBrk="1" fontAlgn="base" latinLnBrk="0" hangingPunct="1">
                  <a:lnSpc>
                    <a:spcPct val="90000"/>
                  </a:lnSpc>
                  <a:spcBef>
                    <a:spcPct val="0"/>
                  </a:spcBef>
                  <a:spcAft>
                    <a:spcPct val="35000"/>
                  </a:spcAft>
                  <a:buClrTx/>
                  <a:buSzTx/>
                  <a:buFontTx/>
                  <a:buNone/>
                  <a:defRPr/>
                </a:pPr>
                <a:r>
                  <a:rPr kumimoji="0" lang="zh-CN" altLang="en-US" sz="14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rPr>
                  <a:t>焊接设备</a:t>
                </a:r>
              </a:p>
            </p:txBody>
          </p:sp>
        </p:grpSp>
        <p:grpSp>
          <p:nvGrpSpPr>
            <p:cNvPr id="17443" name="组合 100"/>
            <p:cNvGrpSpPr/>
            <p:nvPr/>
          </p:nvGrpSpPr>
          <p:grpSpPr>
            <a:xfrm>
              <a:off x="4673447" y="1894546"/>
              <a:ext cx="1031541" cy="1031446"/>
              <a:chOff x="4619386" y="762970"/>
              <a:chExt cx="1031541" cy="1031446"/>
            </a:xfrm>
          </p:grpSpPr>
          <p:sp>
            <p:nvSpPr>
              <p:cNvPr id="44" name="椭圆 43"/>
              <p:cNvSpPr/>
              <p:nvPr/>
            </p:nvSpPr>
            <p:spPr>
              <a:xfrm>
                <a:off x="4619200" y="762970"/>
                <a:ext cx="1031644" cy="1031810"/>
              </a:xfrm>
              <a:prstGeom prst="ellipse">
                <a:avLst/>
              </a:prstGeom>
            </p:spPr>
            <p:style>
              <a:lnRef idx="2">
                <a:schemeClr val="accent4">
                  <a:hueOff val="10395692"/>
                  <a:satOff val="-47960"/>
                  <a:lumOff val="1765"/>
                  <a:alphaOff val="0"/>
                </a:schemeClr>
              </a:lnRef>
              <a:fillRef idx="1">
                <a:schemeClr val="accent4">
                  <a:hueOff val="10395692"/>
                  <a:satOff val="-47960"/>
                  <a:lumOff val="1765"/>
                  <a:alphaOff val="0"/>
                </a:schemeClr>
              </a:fillRef>
              <a:effectRef idx="0">
                <a:schemeClr val="accent4">
                  <a:hueOff val="10395692"/>
                  <a:satOff val="-47960"/>
                  <a:lumOff val="1765"/>
                  <a:alphaOff val="0"/>
                </a:schemeClr>
              </a:effectRef>
              <a:fontRef idx="minor">
                <a:schemeClr val="lt1"/>
              </a:fontRef>
            </p:style>
          </p:sp>
          <p:sp>
            <p:nvSpPr>
              <p:cNvPr id="45" name="椭圆 4"/>
              <p:cNvSpPr/>
              <p:nvPr/>
            </p:nvSpPr>
            <p:spPr>
              <a:xfrm>
                <a:off x="4769978" y="913772"/>
                <a:ext cx="730087" cy="730204"/>
              </a:xfrm>
              <a:prstGeom prst="rect">
                <a:avLst/>
              </a:prstGeom>
            </p:spPr>
            <p:style>
              <a:lnRef idx="0">
                <a:scrgbClr r="0" g="0" b="0"/>
              </a:lnRef>
              <a:fillRef idx="0">
                <a:scrgbClr r="0" g="0" b="0"/>
              </a:fillRef>
              <a:effectRef idx="0">
                <a:scrgbClr r="0" g="0" b="0"/>
              </a:effectRef>
              <a:fontRef idx="minor">
                <a:schemeClr val="lt1"/>
              </a:fontRef>
            </p:style>
            <p:txBody>
              <a:bodyPr lIns="17780" tIns="17780" rIns="17780" bIns="17780" spcCol="1270" anchor="ctr"/>
              <a:lstStyle/>
              <a:p>
                <a:pPr marL="0" marR="0" lvl="0" indent="0" algn="ctr" defTabSz="622300" rtl="0" eaLnBrk="1" fontAlgn="base" latinLnBrk="0" hangingPunct="1">
                  <a:lnSpc>
                    <a:spcPct val="90000"/>
                  </a:lnSpc>
                  <a:spcBef>
                    <a:spcPct val="0"/>
                  </a:spcBef>
                  <a:spcAft>
                    <a:spcPct val="35000"/>
                  </a:spcAft>
                  <a:buClrTx/>
                  <a:buSzTx/>
                  <a:buFontTx/>
                  <a:buNone/>
                  <a:defRPr/>
                </a:pPr>
                <a:r>
                  <a:rPr kumimoji="0" lang="zh-CN" altLang="en-US" sz="14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rPr>
                  <a:t>电容器</a:t>
                </a:r>
              </a:p>
            </p:txBody>
          </p:sp>
        </p:grpSp>
        <p:grpSp>
          <p:nvGrpSpPr>
            <p:cNvPr id="17446" name="组合 101"/>
            <p:cNvGrpSpPr/>
            <p:nvPr/>
          </p:nvGrpSpPr>
          <p:grpSpPr>
            <a:xfrm>
              <a:off x="71439" y="5485705"/>
              <a:ext cx="1031541" cy="1031446"/>
              <a:chOff x="1176" y="762970"/>
              <a:chExt cx="1031541" cy="1031446"/>
            </a:xfrm>
          </p:grpSpPr>
          <p:sp>
            <p:nvSpPr>
              <p:cNvPr id="42" name="椭圆 41"/>
              <p:cNvSpPr/>
              <p:nvPr/>
            </p:nvSpPr>
            <p:spPr>
              <a:xfrm>
                <a:off x="1865" y="762511"/>
                <a:ext cx="1031644" cy="1031810"/>
              </a:xfrm>
              <a:prstGeom prst="ellipse">
                <a:avLst/>
              </a:prstGeom>
            </p:spPr>
            <p:style>
              <a:lnRef idx="2">
                <a:schemeClr val="accent4">
                  <a:hueOff val="3248654"/>
                  <a:satOff val="-14982"/>
                  <a:lumOff val="552"/>
                  <a:alphaOff val="0"/>
                </a:schemeClr>
              </a:lnRef>
              <a:fillRef idx="1">
                <a:schemeClr val="accent4">
                  <a:hueOff val="3248654"/>
                  <a:satOff val="-14982"/>
                  <a:lumOff val="552"/>
                  <a:alphaOff val="0"/>
                </a:schemeClr>
              </a:fillRef>
              <a:effectRef idx="0">
                <a:schemeClr val="accent4">
                  <a:hueOff val="3248654"/>
                  <a:satOff val="-14982"/>
                  <a:lumOff val="552"/>
                  <a:alphaOff val="0"/>
                </a:schemeClr>
              </a:effectRef>
              <a:fontRef idx="minor">
                <a:schemeClr val="lt1"/>
              </a:fontRef>
            </p:style>
          </p:sp>
          <p:sp>
            <p:nvSpPr>
              <p:cNvPr id="43" name="椭圆 4"/>
              <p:cNvSpPr/>
              <p:nvPr/>
            </p:nvSpPr>
            <p:spPr>
              <a:xfrm>
                <a:off x="152644" y="913314"/>
                <a:ext cx="730087" cy="730204"/>
              </a:xfrm>
              <a:prstGeom prst="rect">
                <a:avLst/>
              </a:prstGeom>
            </p:spPr>
            <p:style>
              <a:lnRef idx="0">
                <a:scrgbClr r="0" g="0" b="0"/>
              </a:lnRef>
              <a:fillRef idx="0">
                <a:scrgbClr r="0" g="0" b="0"/>
              </a:fillRef>
              <a:effectRef idx="0">
                <a:scrgbClr r="0" g="0" b="0"/>
              </a:effectRef>
              <a:fontRef idx="minor">
                <a:schemeClr val="lt1"/>
              </a:fontRef>
            </p:style>
            <p:txBody>
              <a:bodyPr lIns="17780" tIns="17780" rIns="17780" bIns="17780" spcCol="1270" anchor="ctr"/>
              <a:lstStyle/>
              <a:p>
                <a:pPr marL="0" marR="0" lvl="0" indent="0" algn="ctr" defTabSz="622300" rtl="0" eaLnBrk="1" fontAlgn="base" latinLnBrk="0" hangingPunct="1">
                  <a:lnSpc>
                    <a:spcPct val="90000"/>
                  </a:lnSpc>
                  <a:spcBef>
                    <a:spcPct val="0"/>
                  </a:spcBef>
                  <a:spcAft>
                    <a:spcPct val="35000"/>
                  </a:spcAft>
                  <a:buClrTx/>
                  <a:buSzTx/>
                  <a:buFontTx/>
                  <a:buNone/>
                  <a:defRPr/>
                </a:pPr>
                <a:r>
                  <a:rPr kumimoji="0" lang="zh-CN" altLang="en-US" sz="14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rPr>
                  <a:t>铝壳？铝合金壳？</a:t>
                </a:r>
              </a:p>
            </p:txBody>
          </p:sp>
        </p:grpSp>
        <p:grpSp>
          <p:nvGrpSpPr>
            <p:cNvPr id="17449" name="组合 102"/>
            <p:cNvGrpSpPr/>
            <p:nvPr/>
          </p:nvGrpSpPr>
          <p:grpSpPr>
            <a:xfrm>
              <a:off x="2347172" y="4351280"/>
              <a:ext cx="1031541" cy="1031446"/>
              <a:chOff x="2277602" y="773852"/>
              <a:chExt cx="1031541" cy="1031446"/>
            </a:xfrm>
          </p:grpSpPr>
          <p:sp>
            <p:nvSpPr>
              <p:cNvPr id="40" name="椭圆 39"/>
              <p:cNvSpPr/>
              <p:nvPr/>
            </p:nvSpPr>
            <p:spPr>
              <a:xfrm>
                <a:off x="2276937" y="774414"/>
                <a:ext cx="1031644" cy="1030222"/>
              </a:xfrm>
              <a:prstGeom prst="ellipse">
                <a:avLst/>
              </a:prstGeom>
            </p:spPr>
            <p:style>
              <a:lnRef idx="2">
                <a:schemeClr val="accent4">
                  <a:hueOff val="6822173"/>
                  <a:satOff val="-31471"/>
                  <a:lumOff val="1158"/>
                  <a:alphaOff val="0"/>
                </a:schemeClr>
              </a:lnRef>
              <a:fillRef idx="1">
                <a:schemeClr val="accent4">
                  <a:hueOff val="6822173"/>
                  <a:satOff val="-31471"/>
                  <a:lumOff val="1158"/>
                  <a:alphaOff val="0"/>
                </a:schemeClr>
              </a:fillRef>
              <a:effectRef idx="0">
                <a:schemeClr val="accent4">
                  <a:hueOff val="6822173"/>
                  <a:satOff val="-31471"/>
                  <a:lumOff val="1158"/>
                  <a:alphaOff val="0"/>
                </a:schemeClr>
              </a:effectRef>
              <a:fontRef idx="minor">
                <a:schemeClr val="lt1"/>
              </a:fontRef>
            </p:style>
          </p:sp>
          <p:sp>
            <p:nvSpPr>
              <p:cNvPr id="41" name="椭圆 4"/>
              <p:cNvSpPr/>
              <p:nvPr/>
            </p:nvSpPr>
            <p:spPr>
              <a:xfrm>
                <a:off x="2427715" y="925216"/>
                <a:ext cx="730087" cy="728617"/>
              </a:xfrm>
              <a:prstGeom prst="rect">
                <a:avLst/>
              </a:prstGeom>
            </p:spPr>
            <p:style>
              <a:lnRef idx="0">
                <a:scrgbClr r="0" g="0" b="0"/>
              </a:lnRef>
              <a:fillRef idx="0">
                <a:scrgbClr r="0" g="0" b="0"/>
              </a:fillRef>
              <a:effectRef idx="0">
                <a:scrgbClr r="0" g="0" b="0"/>
              </a:effectRef>
              <a:fontRef idx="minor">
                <a:schemeClr val="lt1"/>
              </a:fontRef>
            </p:style>
            <p:txBody>
              <a:bodyPr lIns="17780" tIns="17780" rIns="17780" bIns="17780" spcCol="1270" anchor="ctr"/>
              <a:lstStyle/>
              <a:p>
                <a:pPr marL="0" marR="0" lvl="0" indent="0" algn="ctr" defTabSz="622300" rtl="0" eaLnBrk="1" fontAlgn="base" latinLnBrk="0" hangingPunct="1">
                  <a:lnSpc>
                    <a:spcPct val="90000"/>
                  </a:lnSpc>
                  <a:spcBef>
                    <a:spcPct val="0"/>
                  </a:spcBef>
                  <a:spcAft>
                    <a:spcPct val="35000"/>
                  </a:spcAft>
                  <a:buClrTx/>
                  <a:buSzTx/>
                  <a:buFontTx/>
                  <a:buNone/>
                  <a:defRPr/>
                </a:pPr>
                <a:r>
                  <a:rPr kumimoji="0" lang="zh-CN" altLang="en-US" sz="14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rPr>
                  <a:t>壳体防腐</a:t>
                </a:r>
              </a:p>
            </p:txBody>
          </p:sp>
        </p:grpSp>
        <p:grpSp>
          <p:nvGrpSpPr>
            <p:cNvPr id="16" name="组合 15"/>
            <p:cNvGrpSpPr/>
            <p:nvPr/>
          </p:nvGrpSpPr>
          <p:grpSpPr>
            <a:xfrm>
              <a:off x="1308866" y="3929914"/>
              <a:ext cx="765386" cy="644612"/>
              <a:chOff x="2310281" y="762970"/>
              <a:chExt cx="1031541" cy="1031446"/>
            </a:xfrm>
            <a:solidFill>
              <a:schemeClr val="bg1"/>
            </a:solidFill>
          </p:grpSpPr>
          <p:sp>
            <p:nvSpPr>
              <p:cNvPr id="38" name="椭圆 37"/>
              <p:cNvSpPr/>
              <p:nvPr/>
            </p:nvSpPr>
            <p:spPr>
              <a:xfrm>
                <a:off x="2310281" y="762970"/>
                <a:ext cx="1031541" cy="1031446"/>
              </a:xfrm>
              <a:prstGeom prst="ellipse">
                <a:avLst/>
              </a:prstGeom>
              <a:grpFill/>
            </p:spPr>
            <p:style>
              <a:lnRef idx="2">
                <a:schemeClr val="accent4">
                  <a:hueOff val="6822173"/>
                  <a:satOff val="-31471"/>
                  <a:lumOff val="1158"/>
                  <a:alphaOff val="0"/>
                </a:schemeClr>
              </a:lnRef>
              <a:fillRef idx="1">
                <a:schemeClr val="accent4">
                  <a:hueOff val="6822173"/>
                  <a:satOff val="-31471"/>
                  <a:lumOff val="1158"/>
                  <a:alphaOff val="0"/>
                </a:schemeClr>
              </a:fillRef>
              <a:effectRef idx="0">
                <a:schemeClr val="accent4">
                  <a:hueOff val="6822173"/>
                  <a:satOff val="-31471"/>
                  <a:lumOff val="1158"/>
                  <a:alphaOff val="0"/>
                </a:schemeClr>
              </a:effectRef>
              <a:fontRef idx="minor">
                <a:schemeClr val="lt1"/>
              </a:fontRef>
            </p:style>
          </p:sp>
          <p:sp>
            <p:nvSpPr>
              <p:cNvPr id="39" name="椭圆 4"/>
              <p:cNvSpPr/>
              <p:nvPr/>
            </p:nvSpPr>
            <p:spPr>
              <a:xfrm>
                <a:off x="2461347" y="914022"/>
                <a:ext cx="729409" cy="729342"/>
              </a:xfrm>
              <a:prstGeom prst="rect">
                <a:avLst/>
              </a:prstGeom>
              <a:solidFill>
                <a:srgbClr val="92D050"/>
              </a:solidFill>
            </p:spPr>
            <p:style>
              <a:lnRef idx="0">
                <a:scrgbClr r="0" g="0" b="0"/>
              </a:lnRef>
              <a:fillRef idx="0">
                <a:scrgbClr r="0" g="0" b="0"/>
              </a:fillRef>
              <a:effectRef idx="0">
                <a:scrgbClr r="0" g="0" b="0"/>
              </a:effectRef>
              <a:fontRef idx="minor">
                <a:schemeClr val="lt1"/>
              </a:fontRef>
            </p:style>
            <p:txBody>
              <a:bodyPr lIns="17780" tIns="17780" rIns="17780" bIns="17780" spcCol="1270" anchor="ctr"/>
              <a:lstStyle/>
              <a:p>
                <a:pPr marL="0" marR="0" lvl="0" indent="0" algn="ctr" defTabSz="622300" rtl="0" eaLnBrk="1" fontAlgn="base" latinLnBrk="0" hangingPunct="1">
                  <a:lnSpc>
                    <a:spcPct val="90000"/>
                  </a:lnSpc>
                  <a:spcBef>
                    <a:spcPct val="0"/>
                  </a:spcBef>
                  <a:spcAft>
                    <a:spcPct val="35000"/>
                  </a:spcAft>
                  <a:buClrTx/>
                  <a:buSzTx/>
                  <a:buFontTx/>
                  <a:buNone/>
                  <a:defRPr/>
                </a:pPr>
                <a:r>
                  <a:rPr kumimoji="0" lang="zh-CN" altLang="en-US" sz="14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rPr>
                  <a:t>壳体带电</a:t>
                </a:r>
              </a:p>
            </p:txBody>
          </p:sp>
        </p:grpSp>
        <p:sp>
          <p:nvSpPr>
            <p:cNvPr id="17" name="椭圆 16"/>
            <p:cNvSpPr/>
            <p:nvPr/>
          </p:nvSpPr>
          <p:spPr>
            <a:xfrm>
              <a:off x="2011619" y="4818538"/>
              <a:ext cx="103165" cy="101594"/>
            </a:xfrm>
            <a:prstGeom prst="ellipse">
              <a:avLst/>
            </a:prstGeom>
          </p:spPr>
          <p:style>
            <a:lnRef idx="2">
              <a:schemeClr val="accent4">
                <a:hueOff val="7471904"/>
                <a:satOff val="-34469"/>
                <a:lumOff val="1269"/>
                <a:alphaOff val="0"/>
              </a:schemeClr>
            </a:lnRef>
            <a:fillRef idx="1">
              <a:schemeClr val="accent4">
                <a:hueOff val="7471904"/>
                <a:satOff val="-34469"/>
                <a:lumOff val="1269"/>
                <a:alphaOff val="0"/>
              </a:schemeClr>
            </a:fillRef>
            <a:effectRef idx="0">
              <a:schemeClr val="accent4">
                <a:hueOff val="7471904"/>
                <a:satOff val="-34469"/>
                <a:lumOff val="1269"/>
                <a:alphaOff val="0"/>
              </a:schemeClr>
            </a:effectRef>
            <a:fontRef idx="minor">
              <a:schemeClr val="lt1"/>
            </a:fontRef>
          </p:style>
        </p:sp>
        <p:sp>
          <p:nvSpPr>
            <p:cNvPr id="18" name="椭圆 17"/>
            <p:cNvSpPr/>
            <p:nvPr/>
          </p:nvSpPr>
          <p:spPr>
            <a:xfrm>
              <a:off x="1838621" y="4818538"/>
              <a:ext cx="103164" cy="101594"/>
            </a:xfrm>
            <a:prstGeom prst="ellipse">
              <a:avLst/>
            </a:prstGeom>
          </p:spPr>
          <p:style>
            <a:lnRef idx="2">
              <a:schemeClr val="accent4">
                <a:hueOff val="7796769"/>
                <a:satOff val="-35968"/>
                <a:lumOff val="1324"/>
                <a:alphaOff val="0"/>
              </a:schemeClr>
            </a:lnRef>
            <a:fillRef idx="1">
              <a:schemeClr val="accent4">
                <a:hueOff val="7796769"/>
                <a:satOff val="-35968"/>
                <a:lumOff val="1324"/>
                <a:alphaOff val="0"/>
              </a:schemeClr>
            </a:fillRef>
            <a:effectRef idx="0">
              <a:schemeClr val="accent4">
                <a:hueOff val="7796769"/>
                <a:satOff val="-35968"/>
                <a:lumOff val="1324"/>
                <a:alphaOff val="0"/>
              </a:schemeClr>
            </a:effectRef>
            <a:fontRef idx="minor">
              <a:schemeClr val="lt1"/>
            </a:fontRef>
          </p:style>
        </p:sp>
        <p:sp>
          <p:nvSpPr>
            <p:cNvPr id="19" name="椭圆 18"/>
            <p:cNvSpPr/>
            <p:nvPr/>
          </p:nvSpPr>
          <p:spPr>
            <a:xfrm>
              <a:off x="1665621" y="4818538"/>
              <a:ext cx="101577" cy="101594"/>
            </a:xfrm>
            <a:prstGeom prst="ellipse">
              <a:avLst/>
            </a:prstGeom>
          </p:spPr>
          <p:style>
            <a:lnRef idx="2">
              <a:schemeClr val="accent4">
                <a:hueOff val="8121635"/>
                <a:satOff val="-37467"/>
                <a:lumOff val="1379"/>
                <a:alphaOff val="0"/>
              </a:schemeClr>
            </a:lnRef>
            <a:fillRef idx="1">
              <a:schemeClr val="accent4">
                <a:hueOff val="8121635"/>
                <a:satOff val="-37467"/>
                <a:lumOff val="1379"/>
                <a:alphaOff val="0"/>
              </a:schemeClr>
            </a:fillRef>
            <a:effectRef idx="0">
              <a:schemeClr val="accent4">
                <a:hueOff val="8121635"/>
                <a:satOff val="-37467"/>
                <a:lumOff val="1379"/>
                <a:alphaOff val="0"/>
              </a:schemeClr>
            </a:effectRef>
            <a:fontRef idx="minor">
              <a:schemeClr val="lt1"/>
            </a:fontRef>
          </p:style>
        </p:sp>
        <p:sp>
          <p:nvSpPr>
            <p:cNvPr id="20" name="椭圆 19"/>
            <p:cNvSpPr/>
            <p:nvPr/>
          </p:nvSpPr>
          <p:spPr>
            <a:xfrm>
              <a:off x="1491035" y="4818538"/>
              <a:ext cx="101577" cy="101594"/>
            </a:xfrm>
            <a:prstGeom prst="ellipse">
              <a:avLst/>
            </a:prstGeom>
          </p:spPr>
          <p:style>
            <a:lnRef idx="2">
              <a:schemeClr val="accent4">
                <a:hueOff val="8446500"/>
                <a:satOff val="-38966"/>
                <a:lumOff val="1434"/>
                <a:alphaOff val="0"/>
              </a:schemeClr>
            </a:lnRef>
            <a:fillRef idx="1">
              <a:schemeClr val="accent4">
                <a:hueOff val="8446500"/>
                <a:satOff val="-38966"/>
                <a:lumOff val="1434"/>
                <a:alphaOff val="0"/>
              </a:schemeClr>
            </a:fillRef>
            <a:effectRef idx="0">
              <a:schemeClr val="accent4">
                <a:hueOff val="8446500"/>
                <a:satOff val="-38966"/>
                <a:lumOff val="1434"/>
                <a:alphaOff val="0"/>
              </a:schemeClr>
            </a:effectRef>
            <a:fontRef idx="minor">
              <a:schemeClr val="lt1"/>
            </a:fontRef>
          </p:style>
        </p:sp>
        <p:sp>
          <p:nvSpPr>
            <p:cNvPr id="21" name="椭圆 20"/>
            <p:cNvSpPr/>
            <p:nvPr/>
          </p:nvSpPr>
          <p:spPr>
            <a:xfrm>
              <a:off x="1216460" y="4767741"/>
              <a:ext cx="203155" cy="204774"/>
            </a:xfrm>
            <a:prstGeom prst="ellipse">
              <a:avLst/>
            </a:prstGeom>
          </p:spPr>
          <p:style>
            <a:lnRef idx="2">
              <a:schemeClr val="accent4">
                <a:hueOff val="8771365"/>
                <a:satOff val="-40465"/>
                <a:lumOff val="1489"/>
                <a:alphaOff val="0"/>
              </a:schemeClr>
            </a:lnRef>
            <a:fillRef idx="1">
              <a:schemeClr val="accent4">
                <a:hueOff val="8771365"/>
                <a:satOff val="-40465"/>
                <a:lumOff val="1489"/>
                <a:alphaOff val="0"/>
              </a:schemeClr>
            </a:fillRef>
            <a:effectRef idx="0">
              <a:schemeClr val="accent4">
                <a:hueOff val="8771365"/>
                <a:satOff val="-40465"/>
                <a:lumOff val="1489"/>
                <a:alphaOff val="0"/>
              </a:schemeClr>
            </a:effectRef>
            <a:fontRef idx="minor">
              <a:schemeClr val="lt1"/>
            </a:fontRef>
          </p:style>
        </p:sp>
        <p:sp>
          <p:nvSpPr>
            <p:cNvPr id="22" name="椭圆 21"/>
            <p:cNvSpPr/>
            <p:nvPr/>
          </p:nvSpPr>
          <p:spPr>
            <a:xfrm>
              <a:off x="2019555" y="4609001"/>
              <a:ext cx="101577" cy="101594"/>
            </a:xfrm>
            <a:prstGeom prst="ellipse">
              <a:avLst/>
            </a:prstGeom>
          </p:spPr>
          <p:style>
            <a:lnRef idx="2">
              <a:schemeClr val="accent4">
                <a:hueOff val="9096231"/>
                <a:satOff val="-41964"/>
                <a:lumOff val="1544"/>
                <a:alphaOff val="0"/>
              </a:schemeClr>
            </a:lnRef>
            <a:fillRef idx="1">
              <a:schemeClr val="accent4">
                <a:hueOff val="9096231"/>
                <a:satOff val="-41964"/>
                <a:lumOff val="1544"/>
                <a:alphaOff val="0"/>
              </a:schemeClr>
            </a:fillRef>
            <a:effectRef idx="0">
              <a:schemeClr val="accent4">
                <a:hueOff val="9096231"/>
                <a:satOff val="-41964"/>
                <a:lumOff val="1544"/>
                <a:alphaOff val="0"/>
              </a:schemeClr>
            </a:effectRef>
            <a:fontRef idx="minor">
              <a:schemeClr val="lt1"/>
            </a:fontRef>
          </p:style>
        </p:sp>
        <p:sp>
          <p:nvSpPr>
            <p:cNvPr id="23" name="椭圆 22"/>
            <p:cNvSpPr/>
            <p:nvPr/>
          </p:nvSpPr>
          <p:spPr>
            <a:xfrm>
              <a:off x="2019555" y="5031250"/>
              <a:ext cx="101577" cy="101594"/>
            </a:xfrm>
            <a:prstGeom prst="ellipse">
              <a:avLst/>
            </a:prstGeom>
          </p:spPr>
          <p:style>
            <a:lnRef idx="2">
              <a:schemeClr val="accent4">
                <a:hueOff val="9421096"/>
                <a:satOff val="-43463"/>
                <a:lumOff val="1600"/>
                <a:alphaOff val="0"/>
              </a:schemeClr>
            </a:lnRef>
            <a:fillRef idx="1">
              <a:schemeClr val="accent4">
                <a:hueOff val="9421096"/>
                <a:satOff val="-43463"/>
                <a:lumOff val="1600"/>
                <a:alphaOff val="0"/>
              </a:schemeClr>
            </a:fillRef>
            <a:effectRef idx="0">
              <a:schemeClr val="accent4">
                <a:hueOff val="9421096"/>
                <a:satOff val="-43463"/>
                <a:lumOff val="1600"/>
                <a:alphaOff val="0"/>
              </a:schemeClr>
            </a:effectRef>
            <a:fontRef idx="minor">
              <a:schemeClr val="lt1"/>
            </a:fontRef>
          </p:style>
        </p:sp>
        <p:sp>
          <p:nvSpPr>
            <p:cNvPr id="24" name="椭圆 23"/>
            <p:cNvSpPr/>
            <p:nvPr/>
          </p:nvSpPr>
          <p:spPr>
            <a:xfrm>
              <a:off x="2110022" y="4699482"/>
              <a:ext cx="101577" cy="101594"/>
            </a:xfrm>
            <a:prstGeom prst="ellipse">
              <a:avLst/>
            </a:prstGeom>
          </p:spPr>
          <p:style>
            <a:lnRef idx="2">
              <a:schemeClr val="accent4">
                <a:hueOff val="9745962"/>
                <a:satOff val="-44962"/>
                <a:lumOff val="1655"/>
                <a:alphaOff val="0"/>
              </a:schemeClr>
            </a:lnRef>
            <a:fillRef idx="1">
              <a:schemeClr val="accent4">
                <a:hueOff val="9745962"/>
                <a:satOff val="-44962"/>
                <a:lumOff val="1655"/>
                <a:alphaOff val="0"/>
              </a:schemeClr>
            </a:fillRef>
            <a:effectRef idx="0">
              <a:schemeClr val="accent4">
                <a:hueOff val="9745962"/>
                <a:satOff val="-44962"/>
                <a:lumOff val="1655"/>
                <a:alphaOff val="0"/>
              </a:schemeClr>
            </a:effectRef>
            <a:fontRef idx="minor">
              <a:schemeClr val="lt1"/>
            </a:fontRef>
          </p:style>
        </p:sp>
        <p:sp>
          <p:nvSpPr>
            <p:cNvPr id="25" name="椭圆 24"/>
            <p:cNvSpPr/>
            <p:nvPr/>
          </p:nvSpPr>
          <p:spPr>
            <a:xfrm>
              <a:off x="2116370" y="4939180"/>
              <a:ext cx="101577" cy="103181"/>
            </a:xfrm>
            <a:prstGeom prst="ellipse">
              <a:avLst/>
            </a:prstGeom>
          </p:spPr>
          <p:style>
            <a:lnRef idx="2">
              <a:schemeClr val="accent4">
                <a:hueOff val="10070826"/>
                <a:satOff val="-46461"/>
                <a:lumOff val="1710"/>
                <a:alphaOff val="0"/>
              </a:schemeClr>
            </a:lnRef>
            <a:fillRef idx="1">
              <a:schemeClr val="accent4">
                <a:hueOff val="10070826"/>
                <a:satOff val="-46461"/>
                <a:lumOff val="1710"/>
                <a:alphaOff val="0"/>
              </a:schemeClr>
            </a:fillRef>
            <a:effectRef idx="0">
              <a:schemeClr val="accent4">
                <a:hueOff val="10070826"/>
                <a:satOff val="-46461"/>
                <a:lumOff val="1710"/>
                <a:alphaOff val="0"/>
              </a:schemeClr>
            </a:effectRef>
            <a:fontRef idx="minor">
              <a:schemeClr val="lt1"/>
            </a:fontRef>
          </p:style>
        </p:sp>
        <p:sp>
          <p:nvSpPr>
            <p:cNvPr id="26" name="椭圆 25"/>
            <p:cNvSpPr/>
            <p:nvPr/>
          </p:nvSpPr>
          <p:spPr>
            <a:xfrm>
              <a:off x="2179856" y="4818538"/>
              <a:ext cx="101577" cy="101594"/>
            </a:xfrm>
            <a:prstGeom prst="ellipse">
              <a:avLst/>
            </a:prstGeom>
          </p:spPr>
          <p:style>
            <a:lnRef idx="2">
              <a:schemeClr val="accent4">
                <a:hueOff val="7147039"/>
                <a:satOff val="-32970"/>
                <a:lumOff val="1213"/>
                <a:alphaOff val="0"/>
              </a:schemeClr>
            </a:lnRef>
            <a:fillRef idx="1">
              <a:schemeClr val="accent4">
                <a:hueOff val="7147039"/>
                <a:satOff val="-32970"/>
                <a:lumOff val="1213"/>
                <a:alphaOff val="0"/>
              </a:schemeClr>
            </a:fillRef>
            <a:effectRef idx="0">
              <a:schemeClr val="accent4">
                <a:hueOff val="7147039"/>
                <a:satOff val="-32970"/>
                <a:lumOff val="1213"/>
                <a:alphaOff val="0"/>
              </a:schemeClr>
            </a:effectRef>
            <a:fontRef idx="minor">
              <a:schemeClr val="lt1"/>
            </a:fontRef>
          </p:style>
        </p:sp>
        <p:sp>
          <p:nvSpPr>
            <p:cNvPr id="27" name="椭圆 26"/>
            <p:cNvSpPr/>
            <p:nvPr/>
          </p:nvSpPr>
          <p:spPr>
            <a:xfrm>
              <a:off x="526051" y="4151830"/>
              <a:ext cx="101577" cy="101594"/>
            </a:xfrm>
            <a:prstGeom prst="ellipse">
              <a:avLst/>
            </a:prstGeom>
          </p:spPr>
          <p:style>
            <a:lnRef idx="2">
              <a:schemeClr val="accent4">
                <a:hueOff val="1299462"/>
                <a:satOff val="-5988"/>
                <a:lumOff val="221"/>
                <a:alphaOff val="0"/>
              </a:schemeClr>
            </a:lnRef>
            <a:fillRef idx="1">
              <a:schemeClr val="accent4">
                <a:hueOff val="1299462"/>
                <a:satOff val="-5988"/>
                <a:lumOff val="221"/>
                <a:alphaOff val="0"/>
              </a:schemeClr>
            </a:fillRef>
            <a:effectRef idx="0">
              <a:schemeClr val="accent4">
                <a:hueOff val="1299462"/>
                <a:satOff val="-5988"/>
                <a:lumOff val="221"/>
                <a:alphaOff val="0"/>
              </a:schemeClr>
            </a:effectRef>
            <a:fontRef idx="minor">
              <a:schemeClr val="lt1"/>
            </a:fontRef>
          </p:style>
        </p:sp>
        <p:sp>
          <p:nvSpPr>
            <p:cNvPr id="28" name="椭圆 27"/>
            <p:cNvSpPr/>
            <p:nvPr/>
          </p:nvSpPr>
          <p:spPr>
            <a:xfrm>
              <a:off x="527639" y="4358192"/>
              <a:ext cx="101577" cy="101594"/>
            </a:xfrm>
            <a:prstGeom prst="ellipse">
              <a:avLst/>
            </a:prstGeom>
          </p:spPr>
          <p:style>
            <a:lnRef idx="2">
              <a:schemeClr val="accent4">
                <a:hueOff val="1299462"/>
                <a:satOff val="-5988"/>
                <a:lumOff val="221"/>
                <a:alphaOff val="0"/>
              </a:schemeClr>
            </a:lnRef>
            <a:fillRef idx="1">
              <a:schemeClr val="accent4">
                <a:hueOff val="1299462"/>
                <a:satOff val="-5988"/>
                <a:lumOff val="221"/>
                <a:alphaOff val="0"/>
              </a:schemeClr>
            </a:fillRef>
            <a:effectRef idx="0">
              <a:schemeClr val="accent4">
                <a:hueOff val="1299462"/>
                <a:satOff val="-5988"/>
                <a:lumOff val="221"/>
                <a:alphaOff val="0"/>
              </a:schemeClr>
            </a:effectRef>
            <a:fontRef idx="minor">
              <a:schemeClr val="lt1"/>
            </a:fontRef>
          </p:style>
        </p:sp>
        <p:sp>
          <p:nvSpPr>
            <p:cNvPr id="29" name="椭圆 28"/>
            <p:cNvSpPr/>
            <p:nvPr/>
          </p:nvSpPr>
          <p:spPr>
            <a:xfrm>
              <a:off x="526051" y="4564554"/>
              <a:ext cx="101577" cy="101594"/>
            </a:xfrm>
            <a:prstGeom prst="ellipse">
              <a:avLst/>
            </a:prstGeom>
          </p:spPr>
          <p:style>
            <a:lnRef idx="2">
              <a:schemeClr val="accent4">
                <a:hueOff val="1299462"/>
                <a:satOff val="-5988"/>
                <a:lumOff val="221"/>
                <a:alphaOff val="0"/>
              </a:schemeClr>
            </a:lnRef>
            <a:fillRef idx="1">
              <a:schemeClr val="accent4">
                <a:hueOff val="1299462"/>
                <a:satOff val="-5988"/>
                <a:lumOff val="221"/>
                <a:alphaOff val="0"/>
              </a:schemeClr>
            </a:fillRef>
            <a:effectRef idx="0">
              <a:schemeClr val="accent4">
                <a:hueOff val="1299462"/>
                <a:satOff val="-5988"/>
                <a:lumOff val="221"/>
                <a:alphaOff val="0"/>
              </a:schemeClr>
            </a:effectRef>
            <a:fontRef idx="minor">
              <a:schemeClr val="lt1"/>
            </a:fontRef>
          </p:style>
        </p:sp>
        <p:sp>
          <p:nvSpPr>
            <p:cNvPr id="30" name="椭圆 29"/>
            <p:cNvSpPr/>
            <p:nvPr/>
          </p:nvSpPr>
          <p:spPr>
            <a:xfrm>
              <a:off x="529226" y="4793140"/>
              <a:ext cx="101577" cy="101594"/>
            </a:xfrm>
            <a:prstGeom prst="ellipse">
              <a:avLst/>
            </a:prstGeom>
          </p:spPr>
          <p:style>
            <a:lnRef idx="2">
              <a:schemeClr val="accent4">
                <a:hueOff val="1299462"/>
                <a:satOff val="-5988"/>
                <a:lumOff val="221"/>
                <a:alphaOff val="0"/>
              </a:schemeClr>
            </a:lnRef>
            <a:fillRef idx="1">
              <a:schemeClr val="accent4">
                <a:hueOff val="1299462"/>
                <a:satOff val="-5988"/>
                <a:lumOff val="221"/>
                <a:alphaOff val="0"/>
              </a:schemeClr>
            </a:fillRef>
            <a:effectRef idx="0">
              <a:schemeClr val="accent4">
                <a:hueOff val="1299462"/>
                <a:satOff val="-5988"/>
                <a:lumOff val="221"/>
                <a:alphaOff val="0"/>
              </a:schemeClr>
            </a:effectRef>
            <a:fontRef idx="minor">
              <a:schemeClr val="lt1"/>
            </a:fontRef>
          </p:style>
        </p:sp>
        <p:sp>
          <p:nvSpPr>
            <p:cNvPr id="31" name="椭圆 30"/>
            <p:cNvSpPr/>
            <p:nvPr/>
          </p:nvSpPr>
          <p:spPr>
            <a:xfrm>
              <a:off x="529226" y="5021725"/>
              <a:ext cx="101577" cy="101594"/>
            </a:xfrm>
            <a:prstGeom prst="ellipse">
              <a:avLst/>
            </a:prstGeom>
          </p:spPr>
          <p:style>
            <a:lnRef idx="2">
              <a:schemeClr val="accent4">
                <a:hueOff val="1299462"/>
                <a:satOff val="-5988"/>
                <a:lumOff val="221"/>
                <a:alphaOff val="0"/>
              </a:schemeClr>
            </a:lnRef>
            <a:fillRef idx="1">
              <a:schemeClr val="accent4">
                <a:hueOff val="1299462"/>
                <a:satOff val="-5988"/>
                <a:lumOff val="221"/>
                <a:alphaOff val="0"/>
              </a:schemeClr>
            </a:fillRef>
            <a:effectRef idx="0">
              <a:schemeClr val="accent4">
                <a:hueOff val="1299462"/>
                <a:satOff val="-5988"/>
                <a:lumOff val="221"/>
                <a:alphaOff val="0"/>
              </a:schemeClr>
            </a:effectRef>
            <a:fontRef idx="minor">
              <a:schemeClr val="lt1"/>
            </a:fontRef>
          </p:style>
        </p:sp>
        <p:sp>
          <p:nvSpPr>
            <p:cNvPr id="32" name="椭圆 31"/>
            <p:cNvSpPr/>
            <p:nvPr/>
          </p:nvSpPr>
          <p:spPr>
            <a:xfrm>
              <a:off x="529226" y="5275709"/>
              <a:ext cx="101577" cy="103181"/>
            </a:xfrm>
            <a:prstGeom prst="ellipse">
              <a:avLst/>
            </a:prstGeom>
          </p:spPr>
          <p:style>
            <a:lnRef idx="2">
              <a:schemeClr val="accent4">
                <a:hueOff val="1299462"/>
                <a:satOff val="-5988"/>
                <a:lumOff val="221"/>
                <a:alphaOff val="0"/>
              </a:schemeClr>
            </a:lnRef>
            <a:fillRef idx="1">
              <a:schemeClr val="accent4">
                <a:hueOff val="1299462"/>
                <a:satOff val="-5988"/>
                <a:lumOff val="221"/>
                <a:alphaOff val="0"/>
              </a:schemeClr>
            </a:fillRef>
            <a:effectRef idx="0">
              <a:schemeClr val="accent4">
                <a:hueOff val="1299462"/>
                <a:satOff val="-5988"/>
                <a:lumOff val="221"/>
                <a:alphaOff val="0"/>
              </a:schemeClr>
            </a:effectRef>
            <a:fontRef idx="minor">
              <a:schemeClr val="lt1"/>
            </a:fontRef>
          </p:style>
        </p:sp>
        <p:sp>
          <p:nvSpPr>
            <p:cNvPr id="33" name="矩形 32"/>
            <p:cNvSpPr/>
            <p:nvPr/>
          </p:nvSpPr>
          <p:spPr>
            <a:xfrm>
              <a:off x="292989" y="2031472"/>
              <a:ext cx="569388" cy="923330"/>
            </a:xfrm>
            <a:prstGeom prst="rect">
              <a:avLst/>
            </a:prstGeom>
            <a:noFill/>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5400" b="1" i="0" u="none" strike="noStrike" kern="1200" cap="none" spc="0" normalizeH="0" baseline="0" noProof="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uLnTx/>
                  <a:uFillTx/>
                  <a:latin typeface="Arial" panose="020B0604020202020204" pitchFamily="34" charset="0"/>
                  <a:ea typeface="宋体" panose="02010600030101010101" pitchFamily="2" charset="-122"/>
                  <a:cs typeface="+mn-cs"/>
                </a:rPr>
                <a:t>1</a:t>
              </a:r>
              <a:endParaRPr kumimoji="0" lang="zh-CN" altLang="en-US" sz="5400" b="1" i="0" u="none" strike="noStrike" kern="1200" cap="none" spc="0" normalizeH="0" baseline="0" noProof="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uLnTx/>
                <a:uFillTx/>
                <a:latin typeface="Arial" panose="020B0604020202020204" pitchFamily="34" charset="0"/>
                <a:ea typeface="宋体" panose="02010600030101010101" pitchFamily="2" charset="-122"/>
                <a:cs typeface="+mn-cs"/>
              </a:endParaRPr>
            </a:p>
          </p:txBody>
        </p:sp>
        <p:sp>
          <p:nvSpPr>
            <p:cNvPr id="34" name="矩形 33"/>
            <p:cNvSpPr/>
            <p:nvPr/>
          </p:nvSpPr>
          <p:spPr>
            <a:xfrm>
              <a:off x="3455574" y="4409474"/>
              <a:ext cx="569388" cy="923330"/>
            </a:xfrm>
            <a:prstGeom prst="rect">
              <a:avLst/>
            </a:prstGeom>
            <a:noFill/>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5400" b="1" i="0" u="none" strike="noStrike" kern="1200" cap="none" spc="0" normalizeH="0" baseline="0" noProof="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uLnTx/>
                  <a:uFillTx/>
                  <a:latin typeface="Arial" panose="020B0604020202020204" pitchFamily="34" charset="0"/>
                  <a:ea typeface="宋体" panose="02010600030101010101" pitchFamily="2" charset="-122"/>
                  <a:cs typeface="+mn-cs"/>
                </a:rPr>
                <a:t>1</a:t>
              </a:r>
              <a:endParaRPr kumimoji="0" lang="zh-CN" altLang="en-US" sz="5400" b="1" i="0" u="none" strike="noStrike" kern="1200" cap="none" spc="0" normalizeH="0" baseline="0" noProof="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uLnTx/>
                <a:uFillTx/>
                <a:latin typeface="Arial" panose="020B0604020202020204" pitchFamily="34" charset="0"/>
                <a:ea typeface="宋体" panose="02010600030101010101" pitchFamily="2" charset="-122"/>
                <a:cs typeface="+mn-cs"/>
              </a:endParaRPr>
            </a:p>
          </p:txBody>
        </p:sp>
        <p:sp>
          <p:nvSpPr>
            <p:cNvPr id="35" name="矩形 34"/>
            <p:cNvSpPr/>
            <p:nvPr/>
          </p:nvSpPr>
          <p:spPr>
            <a:xfrm>
              <a:off x="4024962" y="1948604"/>
              <a:ext cx="569388" cy="923330"/>
            </a:xfrm>
            <a:prstGeom prst="rect">
              <a:avLst/>
            </a:prstGeom>
            <a:noFill/>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5400" b="1" i="0" u="none" strike="noStrike" kern="1200" cap="none" spc="0" normalizeH="0" baseline="0" noProof="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uLnTx/>
                  <a:uFillTx/>
                  <a:latin typeface="Arial" panose="020B0604020202020204" pitchFamily="34" charset="0"/>
                  <a:ea typeface="宋体" panose="02010600030101010101" pitchFamily="2" charset="-122"/>
                  <a:cs typeface="+mn-cs"/>
                </a:rPr>
                <a:t>3</a:t>
              </a:r>
              <a:endParaRPr kumimoji="0" lang="zh-CN" altLang="en-US" sz="5400" b="1" i="0" u="none" strike="noStrike" kern="1200" cap="none" spc="0" normalizeH="0" baseline="0" noProof="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uLnTx/>
                <a:uFillTx/>
                <a:latin typeface="Arial" panose="020B0604020202020204" pitchFamily="34" charset="0"/>
                <a:ea typeface="宋体" panose="02010600030101010101" pitchFamily="2" charset="-122"/>
                <a:cs typeface="+mn-cs"/>
              </a:endParaRPr>
            </a:p>
          </p:txBody>
        </p:sp>
        <p:sp>
          <p:nvSpPr>
            <p:cNvPr id="36" name="矩形 35"/>
            <p:cNvSpPr/>
            <p:nvPr/>
          </p:nvSpPr>
          <p:spPr>
            <a:xfrm>
              <a:off x="-615105" y="5604838"/>
              <a:ext cx="569388" cy="923330"/>
            </a:xfrm>
            <a:prstGeom prst="rect">
              <a:avLst/>
            </a:prstGeom>
            <a:noFill/>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5400" b="1" i="0" u="none" strike="noStrike" kern="1200" cap="none" spc="0" normalizeH="0" baseline="0" noProof="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uLnTx/>
                  <a:uFillTx/>
                  <a:latin typeface="Arial" panose="020B0604020202020204" pitchFamily="34" charset="0"/>
                  <a:ea typeface="宋体" panose="02010600030101010101" pitchFamily="2" charset="-122"/>
                  <a:cs typeface="+mn-cs"/>
                </a:rPr>
                <a:t>2</a:t>
              </a:r>
              <a:endParaRPr kumimoji="0" lang="zh-CN" altLang="en-US" sz="5400" b="1" i="0" u="none" strike="noStrike" kern="1200" cap="none" spc="0" normalizeH="0" baseline="0" noProof="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uLnTx/>
                <a:uFillTx/>
                <a:latin typeface="Arial" panose="020B0604020202020204" pitchFamily="34" charset="0"/>
                <a:ea typeface="宋体" panose="02010600030101010101" pitchFamily="2" charset="-122"/>
                <a:cs typeface="+mn-cs"/>
              </a:endParaRPr>
            </a:p>
          </p:txBody>
        </p:sp>
        <p:sp>
          <p:nvSpPr>
            <p:cNvPr id="37" name="椭圆 4"/>
            <p:cNvSpPr/>
            <p:nvPr/>
          </p:nvSpPr>
          <p:spPr bwMode="auto">
            <a:xfrm>
              <a:off x="3911431" y="5710657"/>
              <a:ext cx="730087" cy="730204"/>
            </a:xfrm>
            <a:prstGeom prst="rect">
              <a:avLst/>
            </a:prstGeom>
          </p:spPr>
          <p:style>
            <a:lnRef idx="0">
              <a:scrgbClr r="0" g="0" b="0"/>
            </a:lnRef>
            <a:fillRef idx="0">
              <a:scrgbClr r="0" g="0" b="0"/>
            </a:fillRef>
            <a:effectRef idx="0">
              <a:scrgbClr r="0" g="0" b="0"/>
            </a:effectRef>
            <a:fontRef idx="minor">
              <a:schemeClr val="lt1"/>
            </a:fontRef>
          </p:style>
          <p:txBody>
            <a:bodyPr lIns="17780" tIns="17780" rIns="17780" bIns="17780" spcCol="1270" anchor="ctr"/>
            <a:lstStyle/>
            <a:p>
              <a:pPr marL="0" marR="0" lvl="0" indent="0" algn="ctr" defTabSz="622300" rtl="0" eaLnBrk="1" fontAlgn="base" latinLnBrk="0" hangingPunct="1">
                <a:lnSpc>
                  <a:spcPct val="90000"/>
                </a:lnSpc>
                <a:spcBef>
                  <a:spcPct val="0"/>
                </a:spcBef>
                <a:spcAft>
                  <a:spcPct val="35000"/>
                </a:spcAft>
                <a:buClrTx/>
                <a:buSzTx/>
                <a:buFontTx/>
                <a:buNone/>
                <a:defRPr/>
              </a:pPr>
              <a:r>
                <a:rPr kumimoji="0" lang="zh-CN" altLang="en-US" sz="1400" b="0" i="0" u="none" strike="noStrike" kern="1200" cap="none" spc="0" normalizeH="0" baseline="0" noProof="0" dirty="0">
                  <a:ln>
                    <a:noFill/>
                  </a:ln>
                  <a:solidFill>
                    <a:schemeClr val="lt1"/>
                  </a:solidFill>
                  <a:effectLst/>
                  <a:uLnTx/>
                  <a:uFillTx/>
                  <a:latin typeface="+mn-lt"/>
                  <a:ea typeface="+mn-ea"/>
                  <a:cs typeface="+mn-cs"/>
                </a:rPr>
                <a:t>技术问题</a:t>
              </a:r>
              <a:r>
                <a:rPr kumimoji="0" lang="en-US" altLang="zh-CN" sz="1400" b="0" i="0" u="none" strike="noStrike" kern="1200" cap="none" spc="0" normalizeH="0" baseline="0" noProof="0" dirty="0">
                  <a:ln>
                    <a:noFill/>
                  </a:ln>
                  <a:solidFill>
                    <a:schemeClr val="lt1"/>
                  </a:solidFill>
                  <a:effectLst/>
                  <a:uLnTx/>
                  <a:uFillTx/>
                  <a:latin typeface="+mn-lt"/>
                  <a:ea typeface="+mn-ea"/>
                  <a:cs typeface="+mn-cs"/>
                </a:rPr>
                <a:t>2</a:t>
              </a:r>
              <a:endParaRPr kumimoji="0" lang="zh-CN" altLang="en-US" sz="1400" b="0" i="0" u="none" strike="noStrike" kern="1200" cap="none" spc="0" normalizeH="0" baseline="0" noProof="0" dirty="0">
                <a:ln>
                  <a:noFill/>
                </a:ln>
                <a:solidFill>
                  <a:schemeClr val="lt1"/>
                </a:solidFill>
                <a:effectLst/>
                <a:uLnTx/>
                <a:uFillTx/>
                <a:latin typeface="+mn-lt"/>
                <a:ea typeface="+mn-ea"/>
                <a:cs typeface="+mn-cs"/>
              </a:endParaRPr>
            </a:p>
          </p:txBody>
        </p:sp>
      </p:grpSp>
      <p:sp>
        <p:nvSpPr>
          <p:cNvPr id="17474" name="灯片编号占位符 1"/>
          <p:cNvSpPr/>
          <p:nvPr/>
        </p:nvSpPr>
        <p:spPr>
          <a:xfrm>
            <a:off x="3524250" y="7237413"/>
            <a:ext cx="2743200" cy="365125"/>
          </a:xfrm>
          <a:prstGeom prst="rect">
            <a:avLst/>
          </a:prstGeom>
          <a:noFill/>
          <a:ln w="9525">
            <a:noFill/>
          </a:ln>
        </p:spPr>
        <p:txBody>
          <a:bodyPr anchor="t"/>
          <a:lstStyle/>
          <a:p>
            <a:pPr algn="r"/>
            <a:fld id="{9A0DB2DC-4C9A-4742-B13C-FB6460FD3503}" type="slidenum">
              <a:rPr lang="en-US" altLang="zh-CN" dirty="0">
                <a:solidFill>
                  <a:srgbClr val="BFBFBF"/>
                </a:solidFill>
                <a:latin typeface="华文仿宋" panose="02010600040101010101" pitchFamily="2" charset="-122"/>
                <a:ea typeface="华文仿宋" panose="02010600040101010101" pitchFamily="2" charset="-122"/>
              </a:rPr>
              <a:t>13</a:t>
            </a:fld>
            <a:endParaRPr lang="en-US" altLang="zh-CN" dirty="0">
              <a:solidFill>
                <a:srgbClr val="BFBFBF"/>
              </a:solidFill>
              <a:latin typeface="华文仿宋" panose="02010600040101010101" pitchFamily="2" charset="-122"/>
              <a:ea typeface="华文仿宋" panose="02010600040101010101" pitchFamily="2" charset="-122"/>
            </a:endParaRPr>
          </a:p>
        </p:txBody>
      </p:sp>
      <p:grpSp>
        <p:nvGrpSpPr>
          <p:cNvPr id="17475" name="组合 96"/>
          <p:cNvGrpSpPr/>
          <p:nvPr/>
        </p:nvGrpSpPr>
        <p:grpSpPr>
          <a:xfrm>
            <a:off x="7102475" y="4757738"/>
            <a:ext cx="2160588" cy="1452562"/>
            <a:chOff x="1217169" y="3929914"/>
            <a:chExt cx="2161544" cy="1452812"/>
          </a:xfrm>
        </p:grpSpPr>
        <p:grpSp>
          <p:nvGrpSpPr>
            <p:cNvPr id="17476" name="组合 102"/>
            <p:cNvGrpSpPr/>
            <p:nvPr/>
          </p:nvGrpSpPr>
          <p:grpSpPr>
            <a:xfrm>
              <a:off x="2347172" y="4351280"/>
              <a:ext cx="1031541" cy="1031446"/>
              <a:chOff x="2277602" y="773852"/>
              <a:chExt cx="1031541" cy="1031446"/>
            </a:xfrm>
          </p:grpSpPr>
          <p:sp>
            <p:nvSpPr>
              <p:cNvPr id="106" name="椭圆 105"/>
              <p:cNvSpPr/>
              <p:nvPr/>
            </p:nvSpPr>
            <p:spPr>
              <a:xfrm>
                <a:off x="2276812" y="773246"/>
                <a:ext cx="1032331" cy="1032052"/>
              </a:xfrm>
              <a:prstGeom prst="ellipse">
                <a:avLst/>
              </a:prstGeom>
            </p:spPr>
            <p:style>
              <a:lnRef idx="2">
                <a:schemeClr val="accent4">
                  <a:hueOff val="6822173"/>
                  <a:satOff val="-31471"/>
                  <a:lumOff val="1158"/>
                  <a:alphaOff val="0"/>
                </a:schemeClr>
              </a:lnRef>
              <a:fillRef idx="1">
                <a:schemeClr val="accent4">
                  <a:hueOff val="6822173"/>
                  <a:satOff val="-31471"/>
                  <a:lumOff val="1158"/>
                  <a:alphaOff val="0"/>
                </a:schemeClr>
              </a:fillRef>
              <a:effectRef idx="0">
                <a:schemeClr val="accent4">
                  <a:hueOff val="6822173"/>
                  <a:satOff val="-31471"/>
                  <a:lumOff val="1158"/>
                  <a:alphaOff val="0"/>
                </a:schemeClr>
              </a:effectRef>
              <a:fontRef idx="minor">
                <a:schemeClr val="lt1"/>
              </a:fontRef>
            </p:style>
          </p:sp>
          <p:sp>
            <p:nvSpPr>
              <p:cNvPr id="107" name="椭圆 4"/>
              <p:cNvSpPr/>
              <p:nvPr/>
            </p:nvSpPr>
            <p:spPr>
              <a:xfrm>
                <a:off x="2427690" y="924085"/>
                <a:ext cx="730573" cy="730375"/>
              </a:xfrm>
              <a:prstGeom prst="rect">
                <a:avLst/>
              </a:prstGeom>
            </p:spPr>
            <p:style>
              <a:lnRef idx="0">
                <a:scrgbClr r="0" g="0" b="0"/>
              </a:lnRef>
              <a:fillRef idx="0">
                <a:scrgbClr r="0" g="0" b="0"/>
              </a:fillRef>
              <a:effectRef idx="0">
                <a:scrgbClr r="0" g="0" b="0"/>
              </a:effectRef>
              <a:fontRef idx="minor">
                <a:schemeClr val="lt1"/>
              </a:fontRef>
            </p:style>
            <p:txBody>
              <a:bodyPr lIns="17780" tIns="17780" rIns="17780" bIns="17780" spcCol="1270" anchor="ctr"/>
              <a:lstStyle/>
              <a:p>
                <a:pPr marL="0" marR="0" lvl="0" indent="0" algn="ctr" defTabSz="622300" rtl="0" eaLnBrk="1" fontAlgn="base" latinLnBrk="0" hangingPunct="1">
                  <a:lnSpc>
                    <a:spcPct val="90000"/>
                  </a:lnSpc>
                  <a:spcBef>
                    <a:spcPct val="0"/>
                  </a:spcBef>
                  <a:spcAft>
                    <a:spcPct val="35000"/>
                  </a:spcAft>
                  <a:buClrTx/>
                  <a:buSzTx/>
                  <a:buFontTx/>
                  <a:buNone/>
                  <a:defRPr/>
                </a:pPr>
                <a:r>
                  <a:rPr kumimoji="0" lang="zh-CN" altLang="en-US" sz="14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rPr>
                  <a:t>防爆</a:t>
                </a:r>
              </a:p>
            </p:txBody>
          </p:sp>
        </p:grpSp>
        <p:grpSp>
          <p:nvGrpSpPr>
            <p:cNvPr id="81" name="组合 80"/>
            <p:cNvGrpSpPr/>
            <p:nvPr/>
          </p:nvGrpSpPr>
          <p:grpSpPr>
            <a:xfrm>
              <a:off x="1308866" y="3929914"/>
              <a:ext cx="765386" cy="644612"/>
              <a:chOff x="2310281" y="762970"/>
              <a:chExt cx="1031541" cy="1031446"/>
            </a:xfrm>
            <a:solidFill>
              <a:schemeClr val="bg1"/>
            </a:solidFill>
          </p:grpSpPr>
          <p:sp>
            <p:nvSpPr>
              <p:cNvPr id="104" name="椭圆 103"/>
              <p:cNvSpPr/>
              <p:nvPr/>
            </p:nvSpPr>
            <p:spPr>
              <a:xfrm>
                <a:off x="2310281" y="762970"/>
                <a:ext cx="1031541" cy="1031446"/>
              </a:xfrm>
              <a:prstGeom prst="ellipse">
                <a:avLst/>
              </a:prstGeom>
              <a:grpFill/>
            </p:spPr>
            <p:style>
              <a:lnRef idx="2">
                <a:schemeClr val="accent4">
                  <a:hueOff val="6822173"/>
                  <a:satOff val="-31471"/>
                  <a:lumOff val="1158"/>
                  <a:alphaOff val="0"/>
                </a:schemeClr>
              </a:lnRef>
              <a:fillRef idx="1">
                <a:schemeClr val="accent4">
                  <a:hueOff val="6822173"/>
                  <a:satOff val="-31471"/>
                  <a:lumOff val="1158"/>
                  <a:alphaOff val="0"/>
                </a:schemeClr>
              </a:fillRef>
              <a:effectRef idx="0">
                <a:schemeClr val="accent4">
                  <a:hueOff val="6822173"/>
                  <a:satOff val="-31471"/>
                  <a:lumOff val="1158"/>
                  <a:alphaOff val="0"/>
                </a:schemeClr>
              </a:effectRef>
              <a:fontRef idx="minor">
                <a:schemeClr val="lt1"/>
              </a:fontRef>
            </p:style>
          </p:sp>
          <p:sp>
            <p:nvSpPr>
              <p:cNvPr id="105" name="椭圆 4"/>
              <p:cNvSpPr/>
              <p:nvPr/>
            </p:nvSpPr>
            <p:spPr>
              <a:xfrm>
                <a:off x="2461347" y="914022"/>
                <a:ext cx="729409" cy="729342"/>
              </a:xfrm>
              <a:prstGeom prst="rect">
                <a:avLst/>
              </a:prstGeom>
              <a:solidFill>
                <a:srgbClr val="92D050"/>
              </a:solidFill>
            </p:spPr>
            <p:style>
              <a:lnRef idx="0">
                <a:scrgbClr r="0" g="0" b="0"/>
              </a:lnRef>
              <a:fillRef idx="0">
                <a:scrgbClr r="0" g="0" b="0"/>
              </a:fillRef>
              <a:effectRef idx="0">
                <a:scrgbClr r="0" g="0" b="0"/>
              </a:effectRef>
              <a:fontRef idx="minor">
                <a:schemeClr val="lt1"/>
              </a:fontRef>
            </p:style>
            <p:txBody>
              <a:bodyPr lIns="17780" tIns="17780" rIns="17780" bIns="17780" spcCol="1270" anchor="ctr"/>
              <a:lstStyle/>
              <a:p>
                <a:pPr marL="0" marR="0" lvl="0" indent="0" algn="ctr" defTabSz="622300" rtl="0" eaLnBrk="1" fontAlgn="base" latinLnBrk="0" hangingPunct="1">
                  <a:lnSpc>
                    <a:spcPct val="90000"/>
                  </a:lnSpc>
                  <a:spcBef>
                    <a:spcPct val="0"/>
                  </a:spcBef>
                  <a:spcAft>
                    <a:spcPct val="35000"/>
                  </a:spcAft>
                  <a:buClrTx/>
                  <a:buSzTx/>
                  <a:buFontTx/>
                  <a:buNone/>
                  <a:defRPr/>
                </a:pPr>
                <a:r>
                  <a:rPr kumimoji="0" lang="zh-CN" altLang="en-US" sz="14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rPr>
                  <a:t>防爆阀</a:t>
                </a:r>
              </a:p>
            </p:txBody>
          </p:sp>
        </p:grpSp>
        <p:sp>
          <p:nvSpPr>
            <p:cNvPr id="82" name="椭圆 81"/>
            <p:cNvSpPr/>
            <p:nvPr/>
          </p:nvSpPr>
          <p:spPr>
            <a:xfrm>
              <a:off x="2011270" y="4819067"/>
              <a:ext cx="103234" cy="101617"/>
            </a:xfrm>
            <a:prstGeom prst="ellipse">
              <a:avLst/>
            </a:prstGeom>
          </p:spPr>
          <p:style>
            <a:lnRef idx="2">
              <a:schemeClr val="accent4">
                <a:hueOff val="7471904"/>
                <a:satOff val="-34469"/>
                <a:lumOff val="1269"/>
                <a:alphaOff val="0"/>
              </a:schemeClr>
            </a:lnRef>
            <a:fillRef idx="1">
              <a:schemeClr val="accent4">
                <a:hueOff val="7471904"/>
                <a:satOff val="-34469"/>
                <a:lumOff val="1269"/>
                <a:alphaOff val="0"/>
              </a:schemeClr>
            </a:fillRef>
            <a:effectRef idx="0">
              <a:schemeClr val="accent4">
                <a:hueOff val="7471904"/>
                <a:satOff val="-34469"/>
                <a:lumOff val="1269"/>
                <a:alphaOff val="0"/>
              </a:schemeClr>
            </a:effectRef>
            <a:fontRef idx="minor">
              <a:schemeClr val="lt1"/>
            </a:fontRef>
          </p:style>
        </p:sp>
        <p:sp>
          <p:nvSpPr>
            <p:cNvPr id="83" name="椭圆 82"/>
            <p:cNvSpPr/>
            <p:nvPr/>
          </p:nvSpPr>
          <p:spPr>
            <a:xfrm>
              <a:off x="1838157" y="4819067"/>
              <a:ext cx="103233" cy="101617"/>
            </a:xfrm>
            <a:prstGeom prst="ellipse">
              <a:avLst/>
            </a:prstGeom>
          </p:spPr>
          <p:style>
            <a:lnRef idx="2">
              <a:schemeClr val="accent4">
                <a:hueOff val="7796769"/>
                <a:satOff val="-35968"/>
                <a:lumOff val="1324"/>
                <a:alphaOff val="0"/>
              </a:schemeClr>
            </a:lnRef>
            <a:fillRef idx="1">
              <a:schemeClr val="accent4">
                <a:hueOff val="7796769"/>
                <a:satOff val="-35968"/>
                <a:lumOff val="1324"/>
                <a:alphaOff val="0"/>
              </a:schemeClr>
            </a:fillRef>
            <a:effectRef idx="0">
              <a:schemeClr val="accent4">
                <a:hueOff val="7796769"/>
                <a:satOff val="-35968"/>
                <a:lumOff val="1324"/>
                <a:alphaOff val="0"/>
              </a:schemeClr>
            </a:effectRef>
            <a:fontRef idx="minor">
              <a:schemeClr val="lt1"/>
            </a:fontRef>
          </p:style>
        </p:sp>
        <p:sp>
          <p:nvSpPr>
            <p:cNvPr id="84" name="椭圆 83"/>
            <p:cNvSpPr/>
            <p:nvPr/>
          </p:nvSpPr>
          <p:spPr>
            <a:xfrm>
              <a:off x="1665042" y="4819067"/>
              <a:ext cx="101645" cy="101617"/>
            </a:xfrm>
            <a:prstGeom prst="ellipse">
              <a:avLst/>
            </a:prstGeom>
          </p:spPr>
          <p:style>
            <a:lnRef idx="2">
              <a:schemeClr val="accent4">
                <a:hueOff val="8121635"/>
                <a:satOff val="-37467"/>
                <a:lumOff val="1379"/>
                <a:alphaOff val="0"/>
              </a:schemeClr>
            </a:lnRef>
            <a:fillRef idx="1">
              <a:schemeClr val="accent4">
                <a:hueOff val="8121635"/>
                <a:satOff val="-37467"/>
                <a:lumOff val="1379"/>
                <a:alphaOff val="0"/>
              </a:schemeClr>
            </a:fillRef>
            <a:effectRef idx="0">
              <a:schemeClr val="accent4">
                <a:hueOff val="8121635"/>
                <a:satOff val="-37467"/>
                <a:lumOff val="1379"/>
                <a:alphaOff val="0"/>
              </a:schemeClr>
            </a:effectRef>
            <a:fontRef idx="minor">
              <a:schemeClr val="lt1"/>
            </a:fontRef>
          </p:style>
        </p:sp>
        <p:sp>
          <p:nvSpPr>
            <p:cNvPr id="85" name="椭圆 84"/>
            <p:cNvSpPr/>
            <p:nvPr/>
          </p:nvSpPr>
          <p:spPr>
            <a:xfrm>
              <a:off x="1491929" y="4819067"/>
              <a:ext cx="101645" cy="101617"/>
            </a:xfrm>
            <a:prstGeom prst="ellipse">
              <a:avLst/>
            </a:prstGeom>
          </p:spPr>
          <p:style>
            <a:lnRef idx="2">
              <a:schemeClr val="accent4">
                <a:hueOff val="8446500"/>
                <a:satOff val="-38966"/>
                <a:lumOff val="1434"/>
                <a:alphaOff val="0"/>
              </a:schemeClr>
            </a:lnRef>
            <a:fillRef idx="1">
              <a:schemeClr val="accent4">
                <a:hueOff val="8446500"/>
                <a:satOff val="-38966"/>
                <a:lumOff val="1434"/>
                <a:alphaOff val="0"/>
              </a:schemeClr>
            </a:fillRef>
            <a:effectRef idx="0">
              <a:schemeClr val="accent4">
                <a:hueOff val="8446500"/>
                <a:satOff val="-38966"/>
                <a:lumOff val="1434"/>
                <a:alphaOff val="0"/>
              </a:schemeClr>
            </a:effectRef>
            <a:fontRef idx="minor">
              <a:schemeClr val="lt1"/>
            </a:fontRef>
          </p:style>
        </p:sp>
        <p:sp>
          <p:nvSpPr>
            <p:cNvPr id="86" name="椭圆 85"/>
            <p:cNvSpPr/>
            <p:nvPr/>
          </p:nvSpPr>
          <p:spPr>
            <a:xfrm>
              <a:off x="1217169" y="4768258"/>
              <a:ext cx="203290" cy="204822"/>
            </a:xfrm>
            <a:prstGeom prst="ellipse">
              <a:avLst/>
            </a:prstGeom>
          </p:spPr>
          <p:style>
            <a:lnRef idx="2">
              <a:schemeClr val="accent4">
                <a:hueOff val="8771365"/>
                <a:satOff val="-40465"/>
                <a:lumOff val="1489"/>
                <a:alphaOff val="0"/>
              </a:schemeClr>
            </a:lnRef>
            <a:fillRef idx="1">
              <a:schemeClr val="accent4">
                <a:hueOff val="8771365"/>
                <a:satOff val="-40465"/>
                <a:lumOff val="1489"/>
                <a:alphaOff val="0"/>
              </a:schemeClr>
            </a:fillRef>
            <a:effectRef idx="0">
              <a:schemeClr val="accent4">
                <a:hueOff val="8771365"/>
                <a:satOff val="-40465"/>
                <a:lumOff val="1489"/>
                <a:alphaOff val="0"/>
              </a:schemeClr>
            </a:effectRef>
            <a:fontRef idx="minor">
              <a:schemeClr val="lt1"/>
            </a:fontRef>
          </p:style>
        </p:sp>
        <p:sp>
          <p:nvSpPr>
            <p:cNvPr id="87" name="椭圆 86"/>
            <p:cNvSpPr/>
            <p:nvPr/>
          </p:nvSpPr>
          <p:spPr>
            <a:xfrm>
              <a:off x="2019212" y="4609481"/>
              <a:ext cx="101645" cy="101617"/>
            </a:xfrm>
            <a:prstGeom prst="ellipse">
              <a:avLst/>
            </a:prstGeom>
          </p:spPr>
          <p:style>
            <a:lnRef idx="2">
              <a:schemeClr val="accent4">
                <a:hueOff val="9096231"/>
                <a:satOff val="-41964"/>
                <a:lumOff val="1544"/>
                <a:alphaOff val="0"/>
              </a:schemeClr>
            </a:lnRef>
            <a:fillRef idx="1">
              <a:schemeClr val="accent4">
                <a:hueOff val="9096231"/>
                <a:satOff val="-41964"/>
                <a:lumOff val="1544"/>
                <a:alphaOff val="0"/>
              </a:schemeClr>
            </a:fillRef>
            <a:effectRef idx="0">
              <a:schemeClr val="accent4">
                <a:hueOff val="9096231"/>
                <a:satOff val="-41964"/>
                <a:lumOff val="1544"/>
                <a:alphaOff val="0"/>
              </a:schemeClr>
            </a:effectRef>
            <a:fontRef idx="minor">
              <a:schemeClr val="lt1"/>
            </a:fontRef>
          </p:style>
        </p:sp>
        <p:sp>
          <p:nvSpPr>
            <p:cNvPr id="88" name="椭圆 87"/>
            <p:cNvSpPr/>
            <p:nvPr/>
          </p:nvSpPr>
          <p:spPr>
            <a:xfrm>
              <a:off x="2019212" y="5031829"/>
              <a:ext cx="101645" cy="101617"/>
            </a:xfrm>
            <a:prstGeom prst="ellipse">
              <a:avLst/>
            </a:prstGeom>
          </p:spPr>
          <p:style>
            <a:lnRef idx="2">
              <a:schemeClr val="accent4">
                <a:hueOff val="9421096"/>
                <a:satOff val="-43463"/>
                <a:lumOff val="1600"/>
                <a:alphaOff val="0"/>
              </a:schemeClr>
            </a:lnRef>
            <a:fillRef idx="1">
              <a:schemeClr val="accent4">
                <a:hueOff val="9421096"/>
                <a:satOff val="-43463"/>
                <a:lumOff val="1600"/>
                <a:alphaOff val="0"/>
              </a:schemeClr>
            </a:fillRef>
            <a:effectRef idx="0">
              <a:schemeClr val="accent4">
                <a:hueOff val="9421096"/>
                <a:satOff val="-43463"/>
                <a:lumOff val="1600"/>
                <a:alphaOff val="0"/>
              </a:schemeClr>
            </a:effectRef>
            <a:fontRef idx="minor">
              <a:schemeClr val="lt1"/>
            </a:fontRef>
          </p:style>
        </p:sp>
        <p:sp>
          <p:nvSpPr>
            <p:cNvPr id="89" name="椭圆 88"/>
            <p:cNvSpPr/>
            <p:nvPr/>
          </p:nvSpPr>
          <p:spPr>
            <a:xfrm>
              <a:off x="2109739" y="4699984"/>
              <a:ext cx="101645" cy="101617"/>
            </a:xfrm>
            <a:prstGeom prst="ellipse">
              <a:avLst/>
            </a:prstGeom>
          </p:spPr>
          <p:style>
            <a:lnRef idx="2">
              <a:schemeClr val="accent4">
                <a:hueOff val="9745962"/>
                <a:satOff val="-44962"/>
                <a:lumOff val="1655"/>
                <a:alphaOff val="0"/>
              </a:schemeClr>
            </a:lnRef>
            <a:fillRef idx="1">
              <a:schemeClr val="accent4">
                <a:hueOff val="9745962"/>
                <a:satOff val="-44962"/>
                <a:lumOff val="1655"/>
                <a:alphaOff val="0"/>
              </a:schemeClr>
            </a:fillRef>
            <a:effectRef idx="0">
              <a:schemeClr val="accent4">
                <a:hueOff val="9745962"/>
                <a:satOff val="-44962"/>
                <a:lumOff val="1655"/>
                <a:alphaOff val="0"/>
              </a:schemeClr>
            </a:effectRef>
            <a:fontRef idx="minor">
              <a:schemeClr val="lt1"/>
            </a:fontRef>
          </p:style>
        </p:sp>
        <p:sp>
          <p:nvSpPr>
            <p:cNvPr id="90" name="椭圆 89"/>
            <p:cNvSpPr/>
            <p:nvPr/>
          </p:nvSpPr>
          <p:spPr>
            <a:xfrm>
              <a:off x="2116092" y="4939738"/>
              <a:ext cx="101645" cy="103205"/>
            </a:xfrm>
            <a:prstGeom prst="ellipse">
              <a:avLst/>
            </a:prstGeom>
          </p:spPr>
          <p:style>
            <a:lnRef idx="2">
              <a:schemeClr val="accent4">
                <a:hueOff val="10070826"/>
                <a:satOff val="-46461"/>
                <a:lumOff val="1710"/>
                <a:alphaOff val="0"/>
              </a:schemeClr>
            </a:lnRef>
            <a:fillRef idx="1">
              <a:schemeClr val="accent4">
                <a:hueOff val="10070826"/>
                <a:satOff val="-46461"/>
                <a:lumOff val="1710"/>
                <a:alphaOff val="0"/>
              </a:schemeClr>
            </a:fillRef>
            <a:effectRef idx="0">
              <a:schemeClr val="accent4">
                <a:hueOff val="10070826"/>
                <a:satOff val="-46461"/>
                <a:lumOff val="1710"/>
                <a:alphaOff val="0"/>
              </a:schemeClr>
            </a:effectRef>
            <a:fontRef idx="minor">
              <a:schemeClr val="lt1"/>
            </a:fontRef>
          </p:style>
        </p:sp>
        <p:sp>
          <p:nvSpPr>
            <p:cNvPr id="91" name="椭圆 90"/>
            <p:cNvSpPr/>
            <p:nvPr/>
          </p:nvSpPr>
          <p:spPr>
            <a:xfrm>
              <a:off x="2179620" y="4819067"/>
              <a:ext cx="101645" cy="101617"/>
            </a:xfrm>
            <a:prstGeom prst="ellipse">
              <a:avLst/>
            </a:prstGeom>
          </p:spPr>
          <p:style>
            <a:lnRef idx="2">
              <a:schemeClr val="accent4">
                <a:hueOff val="7147039"/>
                <a:satOff val="-32970"/>
                <a:lumOff val="1213"/>
                <a:alphaOff val="0"/>
              </a:schemeClr>
            </a:lnRef>
            <a:fillRef idx="1">
              <a:schemeClr val="accent4">
                <a:hueOff val="7147039"/>
                <a:satOff val="-32970"/>
                <a:lumOff val="1213"/>
                <a:alphaOff val="0"/>
              </a:schemeClr>
            </a:fillRef>
            <a:effectRef idx="0">
              <a:schemeClr val="accent4">
                <a:hueOff val="7147039"/>
                <a:satOff val="-32970"/>
                <a:lumOff val="1213"/>
                <a:alphaOff val="0"/>
              </a:schemeClr>
            </a:effectRef>
            <a:fontRef idx="minor">
              <a:schemeClr val="lt1"/>
            </a:fontRef>
          </p:style>
        </p:sp>
      </p:grpSp>
      <p:sp>
        <p:nvSpPr>
          <p:cNvPr id="2" name="下箭头 1"/>
          <p:cNvSpPr/>
          <p:nvPr/>
        </p:nvSpPr>
        <p:spPr>
          <a:xfrm>
            <a:off x="2209800" y="3144838"/>
            <a:ext cx="990600" cy="958850"/>
          </a:xfrm>
          <a:prstGeom prst="downArrow">
            <a:avLst/>
          </a:prstGeom>
        </p:spPr>
        <p:style>
          <a:lnRef idx="3">
            <a:schemeClr val="lt1"/>
          </a:lnRef>
          <a:fillRef idx="1">
            <a:schemeClr val="accent4"/>
          </a:fillRef>
          <a:effectRef idx="1">
            <a:schemeClr val="accent4"/>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AutoShape 7"/>
          <p:cNvSpPr/>
          <p:nvPr/>
        </p:nvSpPr>
        <p:spPr>
          <a:xfrm>
            <a:off x="2909888" y="2843213"/>
            <a:ext cx="1077912" cy="766762"/>
          </a:xfrm>
          <a:prstGeom prst="hexagon">
            <a:avLst>
              <a:gd name="adj" fmla="val 28883"/>
              <a:gd name="vf" fmla="val 115470"/>
            </a:avLst>
          </a:prstGeom>
          <a:solidFill>
            <a:srgbClr val="92D050"/>
          </a:solidFill>
          <a:ln w="9525" cap="flat" cmpd="sng">
            <a:solidFill>
              <a:schemeClr val="tx1"/>
            </a:solidFill>
            <a:prstDash val="solid"/>
            <a:miter/>
            <a:headEnd type="none" w="med" len="med"/>
            <a:tailEnd type="none" w="med" len="med"/>
          </a:ln>
        </p:spPr>
        <p:txBody>
          <a:bodyPr wrap="none" lIns="121917" tIns="60958" rIns="121917" bIns="60958" anchor="ctr"/>
          <a:lstStyle/>
          <a:p>
            <a:pPr algn="ctr">
              <a:spcBef>
                <a:spcPct val="20000"/>
              </a:spcBef>
              <a:buClr>
                <a:srgbClr val="333399"/>
              </a:buClr>
              <a:buFont typeface="Wingdings" panose="05000000000000000000" pitchFamily="2" charset="2"/>
              <a:buNone/>
            </a:pPr>
            <a:endParaRPr lang="zh-CN" altLang="zh-CN" sz="4000" dirty="0">
              <a:solidFill>
                <a:srgbClr val="336699"/>
              </a:solidFill>
              <a:latin typeface="Verdana" panose="020B0604030504040204" pitchFamily="34" charset="0"/>
              <a:ea typeface="黑体" panose="02010609060101010101" pitchFamily="49" charset="-122"/>
            </a:endParaRPr>
          </a:p>
        </p:txBody>
      </p:sp>
      <p:sp>
        <p:nvSpPr>
          <p:cNvPr id="15362" name="Line 8"/>
          <p:cNvSpPr/>
          <p:nvPr/>
        </p:nvSpPr>
        <p:spPr>
          <a:xfrm>
            <a:off x="3829051" y="3603625"/>
            <a:ext cx="4438650" cy="5833"/>
          </a:xfrm>
          <a:prstGeom prst="line">
            <a:avLst/>
          </a:prstGeom>
          <a:ln w="25400" cap="flat" cmpd="sng">
            <a:solidFill>
              <a:schemeClr val="tx2"/>
            </a:solidFill>
            <a:prstDash val="sysDot"/>
            <a:round/>
            <a:headEnd type="none" w="med" len="med"/>
            <a:tailEnd type="oval" w="med" len="med"/>
          </a:ln>
        </p:spPr>
      </p:sp>
      <p:sp>
        <p:nvSpPr>
          <p:cNvPr id="15363" name="Text Box 9"/>
          <p:cNvSpPr txBox="1"/>
          <p:nvPr/>
        </p:nvSpPr>
        <p:spPr>
          <a:xfrm>
            <a:off x="4422897" y="2803525"/>
            <a:ext cx="3323981" cy="861770"/>
          </a:xfrm>
          <a:prstGeom prst="rect">
            <a:avLst/>
          </a:prstGeom>
          <a:noFill/>
          <a:ln w="9525">
            <a:noFill/>
          </a:ln>
        </p:spPr>
        <p:txBody>
          <a:bodyPr wrap="none" lIns="121917" tIns="60958" rIns="121917" bIns="60958" anchor="t">
            <a:spAutoFit/>
          </a:bodyPr>
          <a:lstStyle/>
          <a:p>
            <a:pPr algn="ctr">
              <a:spcBef>
                <a:spcPct val="20000"/>
              </a:spcBef>
              <a:buClr>
                <a:srgbClr val="333399"/>
              </a:buClr>
            </a:pPr>
            <a:r>
              <a:rPr lang="zh-CN" altLang="en-US" sz="4800" b="1" dirty="0" smtClean="0">
                <a:solidFill>
                  <a:srgbClr val="FF0000"/>
                </a:solidFill>
                <a:latin typeface="华文行楷" panose="02010800040101010101" pitchFamily="2" charset="-122"/>
                <a:ea typeface="华文行楷" panose="02010800040101010101" pitchFamily="2" charset="-122"/>
              </a:rPr>
              <a:t>高价值专利</a:t>
            </a:r>
            <a:endParaRPr lang="zh-CN" altLang="en-US" sz="4800" b="1" dirty="0">
              <a:solidFill>
                <a:srgbClr val="FF0000"/>
              </a:solidFill>
              <a:latin typeface="华文行楷" panose="02010800040101010101" pitchFamily="2" charset="-122"/>
              <a:ea typeface="华文行楷" panose="02010800040101010101" pitchFamily="2" charset="-122"/>
            </a:endParaRPr>
          </a:p>
        </p:txBody>
      </p:sp>
      <p:sp>
        <p:nvSpPr>
          <p:cNvPr id="15364" name="Text Box 10"/>
          <p:cNvSpPr txBox="1"/>
          <p:nvPr/>
        </p:nvSpPr>
        <p:spPr>
          <a:xfrm>
            <a:off x="3176588" y="2921000"/>
            <a:ext cx="538162" cy="615950"/>
          </a:xfrm>
          <a:prstGeom prst="rect">
            <a:avLst/>
          </a:prstGeom>
          <a:noFill/>
          <a:ln w="9525">
            <a:noFill/>
          </a:ln>
        </p:spPr>
        <p:txBody>
          <a:bodyPr wrap="none" lIns="121917" tIns="60958" rIns="121917" bIns="60958" anchor="t">
            <a:spAutoFit/>
          </a:bodyPr>
          <a:lstStyle/>
          <a:p>
            <a:pPr algn="ctr">
              <a:spcBef>
                <a:spcPct val="20000"/>
              </a:spcBef>
              <a:buClr>
                <a:srgbClr val="333399"/>
              </a:buClr>
              <a:buFont typeface="Wingdings" panose="05000000000000000000" pitchFamily="2" charset="2"/>
              <a:buNone/>
            </a:pPr>
            <a:r>
              <a:rPr lang="en-US" altLang="zh-CN" sz="3200" b="1" dirty="0" smtClean="0">
                <a:solidFill>
                  <a:srgbClr val="FFFFFF"/>
                </a:solidFill>
                <a:latin typeface="Verdana" panose="020B0604030504040204" pitchFamily="34" charset="0"/>
                <a:ea typeface="黑体" panose="02010609060101010101" pitchFamily="49" charset="-122"/>
              </a:rPr>
              <a:t>4</a:t>
            </a:r>
            <a:endParaRPr lang="zh-CN" altLang="zh-CN" sz="4000" dirty="0">
              <a:solidFill>
                <a:srgbClr val="31659C"/>
              </a:solidFill>
              <a:latin typeface="Verdana" panose="020B0604030504040204" pitchFamily="34" charset="0"/>
              <a:ea typeface="黑体" panose="02010609060101010101" pitchFamily="49" charset="-122"/>
            </a:endParaRPr>
          </a:p>
        </p:txBody>
      </p:sp>
      <p:sp>
        <p:nvSpPr>
          <p:cNvPr id="15365" name="灯片编号占位符 1"/>
          <p:cNvSpPr txBox="1">
            <a:spLocks noGrp="1"/>
          </p:cNvSpPr>
          <p:nvPr>
            <p:ph type="sldNum" sz="quarter" idx="4"/>
          </p:nvPr>
        </p:nvSpPr>
        <p:spPr>
          <a:prstGeom prst="rect">
            <a:avLst/>
          </a:prstGeom>
          <a:noFill/>
          <a:ln>
            <a:noFill/>
          </a:ln>
        </p:spPr>
        <p:txBody>
          <a:bodyPr wrap="square" lIns="91440" tIns="45720" rIns="91440" bIns="45720" anchor="t"/>
          <a:lstStyle/>
          <a:p>
            <a:pPr algn="r"/>
            <a:fld id="{9A0DB2DC-4C9A-4742-B13C-FB6460FD3503}" type="slidenum">
              <a:rPr lang="en-US" altLang="zh-CN" dirty="0">
                <a:solidFill>
                  <a:srgbClr val="BFBFBF"/>
                </a:solidFill>
                <a:latin typeface="华文仿宋" panose="02010600040101010101" pitchFamily="2" charset="-122"/>
                <a:ea typeface="华文仿宋" panose="02010600040101010101" pitchFamily="2" charset="-122"/>
              </a:rPr>
              <a:t>14</a:t>
            </a:fld>
            <a:endParaRPr lang="en-US" altLang="zh-CN" dirty="0">
              <a:solidFill>
                <a:srgbClr val="BFBFBF"/>
              </a:solidFill>
              <a:latin typeface="华文仿宋" panose="02010600040101010101" pitchFamily="2" charset="-122"/>
              <a:ea typeface="华文仿宋" panose="02010600040101010101" pitchFamily="2" charset="-122"/>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灯片编号占位符 1"/>
          <p:cNvSpPr txBox="1">
            <a:spLocks noGrp="1"/>
          </p:cNvSpPr>
          <p:nvPr>
            <p:ph type="sldNum" sz="quarter" idx="4"/>
          </p:nvPr>
        </p:nvSpPr>
        <p:spPr>
          <a:prstGeom prst="rect">
            <a:avLst/>
          </a:prstGeom>
          <a:noFill/>
          <a:ln>
            <a:noFill/>
          </a:ln>
        </p:spPr>
        <p:txBody>
          <a:bodyPr wrap="square" lIns="91440" tIns="45720" rIns="91440" bIns="45720" anchor="t"/>
          <a:lstStyle/>
          <a:p>
            <a:pPr algn="r"/>
            <a:fld id="{9A0DB2DC-4C9A-4742-B13C-FB6460FD3503}" type="slidenum">
              <a:rPr lang="en-US" altLang="zh-CN" dirty="0">
                <a:solidFill>
                  <a:srgbClr val="BFBFBF"/>
                </a:solidFill>
                <a:latin typeface="华文仿宋" panose="02010600040101010101" pitchFamily="2" charset="-122"/>
                <a:ea typeface="华文仿宋" panose="02010600040101010101" pitchFamily="2" charset="-122"/>
              </a:rPr>
              <a:t>15</a:t>
            </a:fld>
            <a:endParaRPr lang="en-US" altLang="zh-CN" dirty="0">
              <a:solidFill>
                <a:srgbClr val="BFBFBF"/>
              </a:solidFill>
              <a:latin typeface="华文仿宋" panose="02010600040101010101" pitchFamily="2" charset="-122"/>
              <a:ea typeface="华文仿宋" panose="02010600040101010101" pitchFamily="2" charset="-122"/>
            </a:endParaRPr>
          </a:p>
        </p:txBody>
      </p:sp>
      <p:sp>
        <p:nvSpPr>
          <p:cNvPr id="12290" name="TextBox 2"/>
          <p:cNvSpPr txBox="1"/>
          <p:nvPr/>
        </p:nvSpPr>
        <p:spPr>
          <a:xfrm>
            <a:off x="61913" y="57150"/>
            <a:ext cx="6916737" cy="830997"/>
          </a:xfrm>
          <a:prstGeom prst="rect">
            <a:avLst/>
          </a:prstGeom>
          <a:noFill/>
          <a:ln w="9525">
            <a:noFill/>
          </a:ln>
        </p:spPr>
        <p:txBody>
          <a:bodyPr anchor="t">
            <a:spAutoFit/>
          </a:bodyPr>
          <a:lstStyle/>
          <a:p>
            <a:pPr>
              <a:lnSpc>
                <a:spcPct val="150000"/>
              </a:lnSpc>
            </a:pPr>
            <a:r>
              <a:rPr lang="zh-CN" altLang="en-US" sz="3200" b="1" dirty="0">
                <a:solidFill>
                  <a:srgbClr val="7F7F7F"/>
                </a:solidFill>
                <a:latin typeface="微软雅黑" panose="020B0503020204020204" pitchFamily="34" charset="-122"/>
                <a:ea typeface="微软雅黑" panose="020B0503020204020204" pitchFamily="34" charset="-122"/>
              </a:rPr>
              <a:t>高质量专利的</a:t>
            </a:r>
            <a:r>
              <a:rPr lang="zh-CN" altLang="en-US" sz="3200" b="1" dirty="0" smtClean="0">
                <a:solidFill>
                  <a:srgbClr val="7F7F7F"/>
                </a:solidFill>
                <a:latin typeface="微软雅黑" panose="020B0503020204020204" pitchFamily="34" charset="-122"/>
                <a:ea typeface="微软雅黑" panose="020B0503020204020204" pitchFamily="34" charset="-122"/>
              </a:rPr>
              <a:t>特点（技术保护的角度）</a:t>
            </a:r>
            <a:endParaRPr lang="zh-CN" altLang="en-US" sz="3200" b="1" dirty="0">
              <a:solidFill>
                <a:srgbClr val="7F7F7F"/>
              </a:solidFill>
              <a:latin typeface="微软雅黑" panose="020B0503020204020204" pitchFamily="34" charset="-122"/>
              <a:ea typeface="微软雅黑" panose="020B0503020204020204" pitchFamily="34" charset="-122"/>
            </a:endParaRPr>
          </a:p>
        </p:txBody>
      </p:sp>
      <p:sp>
        <p:nvSpPr>
          <p:cNvPr id="2" name="矩形 1"/>
          <p:cNvSpPr/>
          <p:nvPr/>
        </p:nvSpPr>
        <p:spPr>
          <a:xfrm>
            <a:off x="401004" y="1443335"/>
            <a:ext cx="5351145" cy="646331"/>
          </a:xfrm>
          <a:prstGeom prst="rect">
            <a:avLst/>
          </a:prstGeom>
          <a:noFill/>
        </p:spPr>
        <p:txBody>
          <a:bodyPr wrap="none" lIns="91440" tIns="45720" rIns="91440" bIns="45720">
            <a:spAutoFit/>
          </a:bodyPr>
          <a:lstStyle/>
          <a:p>
            <a:pPr algn="ctr"/>
            <a:r>
              <a:rPr lang="zh-CN" altLang="en-US" sz="36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黑体" panose="02010609060101010101" pitchFamily="49" charset="-122"/>
                <a:ea typeface="黑体" panose="02010609060101010101" pitchFamily="49" charset="-122"/>
              </a:rPr>
              <a:t>高精尖技术≠高价值专利</a:t>
            </a:r>
            <a:endParaRPr lang="zh-CN" altLang="en-US" sz="36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黑体" panose="02010609060101010101" pitchFamily="49" charset="-122"/>
              <a:ea typeface="黑体" panose="02010609060101010101" pitchFamily="49" charset="-122"/>
            </a:endParaRPr>
          </a:p>
        </p:txBody>
      </p:sp>
      <p:sp>
        <p:nvSpPr>
          <p:cNvPr id="3" name="下箭头 2"/>
          <p:cNvSpPr/>
          <p:nvPr/>
        </p:nvSpPr>
        <p:spPr>
          <a:xfrm>
            <a:off x="2676525" y="2276475"/>
            <a:ext cx="609601" cy="457200"/>
          </a:xfrm>
          <a:prstGeom prst="down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4" name="矩形 3"/>
          <p:cNvSpPr/>
          <p:nvPr/>
        </p:nvSpPr>
        <p:spPr>
          <a:xfrm>
            <a:off x="1967265" y="2872085"/>
            <a:ext cx="2028119" cy="523220"/>
          </a:xfrm>
          <a:prstGeom prst="rect">
            <a:avLst/>
          </a:prstGeom>
          <a:noFill/>
        </p:spPr>
        <p:txBody>
          <a:bodyPr wrap="none" lIns="91440" tIns="45720" rIns="91440" bIns="45720">
            <a:spAutoFit/>
          </a:bodyPr>
          <a:lstStyle/>
          <a:p>
            <a:pPr algn="ctr"/>
            <a:r>
              <a:rPr lang="zh-CN" altLang="en-US" sz="28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黑体" panose="02010609060101010101" pitchFamily="49" charset="-122"/>
                <a:ea typeface="黑体" panose="02010609060101010101" pitchFamily="49" charset="-122"/>
              </a:rPr>
              <a:t>专利</a:t>
            </a:r>
            <a:r>
              <a:rPr lang="en-US" altLang="zh-CN" sz="28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黑体" panose="02010609060101010101" pitchFamily="49" charset="-122"/>
                <a:ea typeface="黑体" panose="02010609060101010101" pitchFamily="49" charset="-122"/>
              </a:rPr>
              <a:t>VS</a:t>
            </a:r>
            <a:r>
              <a:rPr lang="zh-CN" altLang="en-US" sz="28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黑体" panose="02010609060101010101" pitchFamily="49" charset="-122"/>
                <a:ea typeface="黑体" panose="02010609060101010101" pitchFamily="49" charset="-122"/>
              </a:rPr>
              <a:t>保密</a:t>
            </a:r>
            <a:endParaRPr lang="zh-CN" altLang="en-US" sz="28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黑体" panose="02010609060101010101" pitchFamily="49" charset="-122"/>
              <a:ea typeface="黑体" panose="02010609060101010101" pitchFamily="49" charset="-122"/>
            </a:endParaRPr>
          </a:p>
        </p:txBody>
      </p:sp>
      <p:sp>
        <p:nvSpPr>
          <p:cNvPr id="8" name="矩形 7"/>
          <p:cNvSpPr/>
          <p:nvPr/>
        </p:nvSpPr>
        <p:spPr>
          <a:xfrm>
            <a:off x="6289362" y="1453455"/>
            <a:ext cx="5820824" cy="646331"/>
          </a:xfrm>
          <a:prstGeom prst="rect">
            <a:avLst/>
          </a:prstGeom>
          <a:noFill/>
        </p:spPr>
        <p:txBody>
          <a:bodyPr wrap="none" lIns="91440" tIns="45720" rIns="91440" bIns="45720">
            <a:spAutoFit/>
          </a:bodyPr>
          <a:lstStyle/>
          <a:p>
            <a:pPr algn="ctr"/>
            <a:r>
              <a:rPr lang="zh-CN" altLang="en-US" sz="36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黑体" panose="02010609060101010101" pitchFamily="49" charset="-122"/>
                <a:ea typeface="黑体" panose="02010609060101010101" pitchFamily="49" charset="-122"/>
              </a:rPr>
              <a:t>简单的技术改进≠垃圾专利</a:t>
            </a:r>
            <a:endParaRPr lang="zh-CN" altLang="en-US" sz="36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黑体" panose="02010609060101010101" pitchFamily="49" charset="-122"/>
              <a:ea typeface="黑体" panose="02010609060101010101" pitchFamily="49" charset="-122"/>
            </a:endParaRPr>
          </a:p>
        </p:txBody>
      </p:sp>
      <p:sp>
        <p:nvSpPr>
          <p:cNvPr id="10" name="矩形 9"/>
          <p:cNvSpPr/>
          <p:nvPr/>
        </p:nvSpPr>
        <p:spPr>
          <a:xfrm>
            <a:off x="6133931" y="2872085"/>
            <a:ext cx="6058069" cy="523220"/>
          </a:xfrm>
          <a:prstGeom prst="rect">
            <a:avLst/>
          </a:prstGeom>
          <a:noFill/>
        </p:spPr>
        <p:txBody>
          <a:bodyPr wrap="none" lIns="91440" tIns="45720" rIns="91440" bIns="45720">
            <a:spAutoFit/>
          </a:bodyPr>
          <a:lstStyle/>
          <a:p>
            <a:pPr algn="ctr"/>
            <a:r>
              <a:rPr lang="zh-CN" altLang="en-US" sz="28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黑体" panose="02010609060101010101" pitchFamily="49" charset="-122"/>
                <a:ea typeface="黑体" panose="02010609060101010101" pitchFamily="49" charset="-122"/>
              </a:rPr>
              <a:t>专利的基本价值在于能告到竞争对手</a:t>
            </a:r>
            <a:endParaRPr lang="zh-CN" altLang="en-US" sz="28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黑体" panose="02010609060101010101" pitchFamily="49" charset="-122"/>
              <a:ea typeface="黑体" panose="02010609060101010101" pitchFamily="49" charset="-122"/>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0397" y="3710969"/>
            <a:ext cx="2425729" cy="1599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6126" y="3710969"/>
            <a:ext cx="1903757" cy="1600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下箭头 12"/>
          <p:cNvSpPr/>
          <p:nvPr/>
        </p:nvSpPr>
        <p:spPr>
          <a:xfrm>
            <a:off x="9018799" y="2276475"/>
            <a:ext cx="609601" cy="457200"/>
          </a:xfrm>
          <a:prstGeom prst="down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pic>
        <p:nvPicPr>
          <p:cNvPr id="14" name="Picture 65"/>
          <p:cNvPicPr>
            <a:picLocks noChangeAspect="1"/>
          </p:cNvPicPr>
          <p:nvPr/>
        </p:nvPicPr>
        <p:blipFill>
          <a:blip r:embed="rId4"/>
          <a:stretch>
            <a:fillRect/>
          </a:stretch>
        </p:blipFill>
        <p:spPr>
          <a:xfrm>
            <a:off x="8727446" y="3630380"/>
            <a:ext cx="944656" cy="1681475"/>
          </a:xfrm>
          <a:prstGeom prst="rect">
            <a:avLst/>
          </a:prstGeom>
          <a:noFill/>
          <a:ln w="9525">
            <a:noFill/>
          </a:ln>
        </p:spPr>
      </p:pic>
      <p:pic>
        <p:nvPicPr>
          <p:cNvPr id="15"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095124" y="3629009"/>
            <a:ext cx="1854921" cy="1682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7"/>
          <p:cNvPicPr>
            <a:picLocks noChangeAspect="1"/>
          </p:cNvPicPr>
          <p:nvPr/>
        </p:nvPicPr>
        <p:blipFill>
          <a:blip r:embed="rId6"/>
          <a:stretch>
            <a:fillRect/>
          </a:stretch>
        </p:blipFill>
        <p:spPr>
          <a:xfrm>
            <a:off x="6301128" y="4248150"/>
            <a:ext cx="1953989" cy="1063705"/>
          </a:xfrm>
          <a:prstGeom prst="rect">
            <a:avLst/>
          </a:prstGeom>
          <a:noFill/>
          <a:ln w="9525">
            <a:noFill/>
          </a:ln>
        </p:spPr>
      </p:pic>
    </p:spTree>
    <p:extLst>
      <p:ext uri="{BB962C8B-B14F-4D97-AF65-F5344CB8AC3E}">
        <p14:creationId xmlns:p14="http://schemas.microsoft.com/office/powerpoint/2010/main" val="210746734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灯片编号占位符 1"/>
          <p:cNvSpPr txBox="1">
            <a:spLocks noGrp="1"/>
          </p:cNvSpPr>
          <p:nvPr>
            <p:ph type="sldNum" sz="quarter" idx="4"/>
          </p:nvPr>
        </p:nvSpPr>
        <p:spPr>
          <a:prstGeom prst="rect">
            <a:avLst/>
          </a:prstGeom>
          <a:noFill/>
          <a:ln>
            <a:noFill/>
          </a:ln>
        </p:spPr>
        <p:txBody>
          <a:bodyPr wrap="square" lIns="91440" tIns="45720" rIns="91440" bIns="45720" anchor="t"/>
          <a:lstStyle/>
          <a:p>
            <a:pPr algn="r"/>
            <a:fld id="{9A0DB2DC-4C9A-4742-B13C-FB6460FD3503}" type="slidenum">
              <a:rPr lang="en-US" altLang="zh-CN" dirty="0">
                <a:solidFill>
                  <a:srgbClr val="BFBFBF"/>
                </a:solidFill>
                <a:latin typeface="华文仿宋" panose="02010600040101010101" pitchFamily="2" charset="-122"/>
                <a:ea typeface="华文仿宋" panose="02010600040101010101" pitchFamily="2" charset="-122"/>
              </a:rPr>
              <a:t>16</a:t>
            </a:fld>
            <a:endParaRPr lang="en-US" altLang="zh-CN" dirty="0">
              <a:solidFill>
                <a:srgbClr val="BFBFBF"/>
              </a:solidFill>
              <a:latin typeface="华文仿宋" panose="02010600040101010101" pitchFamily="2" charset="-122"/>
              <a:ea typeface="华文仿宋" panose="02010600040101010101" pitchFamily="2" charset="-122"/>
            </a:endParaRPr>
          </a:p>
        </p:txBody>
      </p:sp>
      <p:sp>
        <p:nvSpPr>
          <p:cNvPr id="12290" name="TextBox 2"/>
          <p:cNvSpPr txBox="1"/>
          <p:nvPr/>
        </p:nvSpPr>
        <p:spPr>
          <a:xfrm>
            <a:off x="61913" y="57150"/>
            <a:ext cx="9558337" cy="1015663"/>
          </a:xfrm>
          <a:prstGeom prst="rect">
            <a:avLst/>
          </a:prstGeom>
          <a:noFill/>
          <a:ln w="9525">
            <a:noFill/>
          </a:ln>
        </p:spPr>
        <p:txBody>
          <a:bodyPr wrap="square" anchor="t">
            <a:spAutoFit/>
          </a:bodyPr>
          <a:lstStyle/>
          <a:p>
            <a:pPr>
              <a:lnSpc>
                <a:spcPct val="150000"/>
              </a:lnSpc>
            </a:pPr>
            <a:r>
              <a:rPr lang="zh-CN" altLang="en-US" sz="4000" b="1" dirty="0">
                <a:solidFill>
                  <a:srgbClr val="7F7F7F"/>
                </a:solidFill>
                <a:latin typeface="微软雅黑" panose="020B0503020204020204" pitchFamily="34" charset="-122"/>
                <a:ea typeface="微软雅黑" panose="020B0503020204020204" pitchFamily="34" charset="-122"/>
              </a:rPr>
              <a:t>高质量专利的特点（技术保护的角度</a:t>
            </a:r>
            <a:r>
              <a:rPr lang="zh-CN" altLang="en-US" sz="4000" b="1" dirty="0" smtClean="0">
                <a:solidFill>
                  <a:srgbClr val="7F7F7F"/>
                </a:solidFill>
                <a:latin typeface="微软雅黑" panose="020B0503020204020204" pitchFamily="34" charset="-122"/>
                <a:ea typeface="微软雅黑" panose="020B0503020204020204" pitchFamily="34" charset="-122"/>
              </a:rPr>
              <a:t>）</a:t>
            </a:r>
            <a:endParaRPr lang="zh-CN" altLang="en-US" sz="4000" b="1" dirty="0">
              <a:solidFill>
                <a:srgbClr val="7F7F7F"/>
              </a:solidFill>
              <a:latin typeface="微软雅黑" panose="020B0503020204020204" pitchFamily="34" charset="-122"/>
              <a:ea typeface="微软雅黑" panose="020B0503020204020204" pitchFamily="34" charset="-122"/>
            </a:endParaRPr>
          </a:p>
        </p:txBody>
      </p:sp>
      <p:graphicFrame>
        <p:nvGraphicFramePr>
          <p:cNvPr id="4" name="图示 3"/>
          <p:cNvGraphicFramePr/>
          <p:nvPr/>
        </p:nvGraphicFramePr>
        <p:xfrm>
          <a:off x="3522349" y="1979295"/>
          <a:ext cx="4792976" cy="34709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9" name="图示 8"/>
          <p:cNvGraphicFramePr/>
          <p:nvPr/>
        </p:nvGraphicFramePr>
        <p:xfrm>
          <a:off x="6677025" y="1938867"/>
          <a:ext cx="1876426" cy="102340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13" name="图示 12"/>
          <p:cNvGraphicFramePr/>
          <p:nvPr/>
        </p:nvGraphicFramePr>
        <p:xfrm>
          <a:off x="2000250" y="4410074"/>
          <a:ext cx="1876426" cy="847725"/>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14" name="图示 13"/>
          <p:cNvGraphicFramePr/>
          <p:nvPr/>
        </p:nvGraphicFramePr>
        <p:xfrm>
          <a:off x="7934325" y="4272492"/>
          <a:ext cx="1876426" cy="1023408"/>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pic>
        <p:nvPicPr>
          <p:cNvPr id="15" name="Picture 2"/>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0" y="4160043"/>
            <a:ext cx="1985962" cy="1423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8724899" y="1609725"/>
            <a:ext cx="2085975" cy="185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11"/>
          <p:cNvPicPr>
            <a:picLocks noChangeAspect="1"/>
          </p:cNvPicPr>
          <p:nvPr/>
        </p:nvPicPr>
        <p:blipFill>
          <a:blip r:embed="rId24"/>
          <a:stretch>
            <a:fillRect/>
          </a:stretch>
        </p:blipFill>
        <p:spPr>
          <a:xfrm>
            <a:off x="10141812" y="3902073"/>
            <a:ext cx="1185723" cy="1939925"/>
          </a:xfrm>
          <a:prstGeom prst="rect">
            <a:avLst/>
          </a:prstGeom>
          <a:noFill/>
          <a:ln w="9525">
            <a:noFill/>
          </a:ln>
        </p:spPr>
      </p:pic>
    </p:spTree>
    <p:extLst>
      <p:ext uri="{BB962C8B-B14F-4D97-AF65-F5344CB8AC3E}">
        <p14:creationId xmlns:p14="http://schemas.microsoft.com/office/powerpoint/2010/main" val="187945289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AutoShape 7"/>
          <p:cNvSpPr/>
          <p:nvPr/>
        </p:nvSpPr>
        <p:spPr>
          <a:xfrm>
            <a:off x="2909888" y="2843213"/>
            <a:ext cx="1077912" cy="766762"/>
          </a:xfrm>
          <a:prstGeom prst="hexagon">
            <a:avLst>
              <a:gd name="adj" fmla="val 28883"/>
              <a:gd name="vf" fmla="val 115470"/>
            </a:avLst>
          </a:prstGeom>
          <a:solidFill>
            <a:srgbClr val="92D050"/>
          </a:solidFill>
          <a:ln w="9525" cap="flat" cmpd="sng">
            <a:solidFill>
              <a:schemeClr val="tx1"/>
            </a:solidFill>
            <a:prstDash val="solid"/>
            <a:miter/>
            <a:headEnd type="none" w="med" len="med"/>
            <a:tailEnd type="none" w="med" len="med"/>
          </a:ln>
        </p:spPr>
        <p:txBody>
          <a:bodyPr wrap="none" lIns="121917" tIns="60958" rIns="121917" bIns="60958" anchor="ctr"/>
          <a:lstStyle/>
          <a:p>
            <a:pPr algn="ctr">
              <a:spcBef>
                <a:spcPct val="20000"/>
              </a:spcBef>
              <a:buClr>
                <a:srgbClr val="333399"/>
              </a:buClr>
              <a:buFont typeface="Wingdings" panose="05000000000000000000" pitchFamily="2" charset="2"/>
              <a:buNone/>
            </a:pPr>
            <a:endParaRPr lang="zh-CN" altLang="zh-CN" sz="4000" dirty="0">
              <a:solidFill>
                <a:srgbClr val="336699"/>
              </a:solidFill>
              <a:latin typeface="Verdana" panose="020B0604030504040204" pitchFamily="34" charset="0"/>
              <a:ea typeface="黑体" panose="02010609060101010101" pitchFamily="49" charset="-122"/>
            </a:endParaRPr>
          </a:p>
        </p:txBody>
      </p:sp>
      <p:sp>
        <p:nvSpPr>
          <p:cNvPr id="15362" name="Line 8"/>
          <p:cNvSpPr/>
          <p:nvPr/>
        </p:nvSpPr>
        <p:spPr>
          <a:xfrm>
            <a:off x="3829051" y="3603625"/>
            <a:ext cx="4438650" cy="5833"/>
          </a:xfrm>
          <a:prstGeom prst="line">
            <a:avLst/>
          </a:prstGeom>
          <a:ln w="25400" cap="flat" cmpd="sng">
            <a:solidFill>
              <a:schemeClr val="tx2"/>
            </a:solidFill>
            <a:prstDash val="sysDot"/>
            <a:round/>
            <a:headEnd type="none" w="med" len="med"/>
            <a:tailEnd type="oval" w="med" len="med"/>
          </a:ln>
        </p:spPr>
      </p:sp>
      <p:sp>
        <p:nvSpPr>
          <p:cNvPr id="15363" name="Text Box 9"/>
          <p:cNvSpPr txBox="1"/>
          <p:nvPr/>
        </p:nvSpPr>
        <p:spPr>
          <a:xfrm>
            <a:off x="4115121" y="2803525"/>
            <a:ext cx="3939534" cy="861770"/>
          </a:xfrm>
          <a:prstGeom prst="rect">
            <a:avLst/>
          </a:prstGeom>
          <a:noFill/>
          <a:ln w="9525">
            <a:noFill/>
          </a:ln>
        </p:spPr>
        <p:txBody>
          <a:bodyPr wrap="none" lIns="121917" tIns="60958" rIns="121917" bIns="60958" anchor="t">
            <a:spAutoFit/>
          </a:bodyPr>
          <a:lstStyle/>
          <a:p>
            <a:pPr algn="ctr">
              <a:spcBef>
                <a:spcPct val="20000"/>
              </a:spcBef>
              <a:buClr>
                <a:srgbClr val="333399"/>
              </a:buClr>
            </a:pPr>
            <a:r>
              <a:rPr lang="zh-CN" altLang="en-US" sz="4800" b="1" dirty="0" smtClean="0">
                <a:solidFill>
                  <a:srgbClr val="FF0000"/>
                </a:solidFill>
                <a:latin typeface="华文行楷" panose="02010800040101010101" pitchFamily="2" charset="-122"/>
                <a:ea typeface="华文行楷" panose="02010800040101010101" pitchFamily="2" charset="-122"/>
              </a:rPr>
              <a:t>技术交底材料</a:t>
            </a:r>
            <a:endParaRPr lang="zh-CN" altLang="en-US" sz="4800" b="1" dirty="0">
              <a:solidFill>
                <a:srgbClr val="FF0000"/>
              </a:solidFill>
              <a:latin typeface="华文行楷" panose="02010800040101010101" pitchFamily="2" charset="-122"/>
              <a:ea typeface="华文行楷" panose="02010800040101010101" pitchFamily="2" charset="-122"/>
            </a:endParaRPr>
          </a:p>
        </p:txBody>
      </p:sp>
      <p:sp>
        <p:nvSpPr>
          <p:cNvPr id="15364" name="Text Box 10"/>
          <p:cNvSpPr txBox="1"/>
          <p:nvPr/>
        </p:nvSpPr>
        <p:spPr>
          <a:xfrm>
            <a:off x="3176588" y="2921000"/>
            <a:ext cx="538162" cy="615950"/>
          </a:xfrm>
          <a:prstGeom prst="rect">
            <a:avLst/>
          </a:prstGeom>
          <a:noFill/>
          <a:ln w="9525">
            <a:noFill/>
          </a:ln>
        </p:spPr>
        <p:txBody>
          <a:bodyPr wrap="none" lIns="121917" tIns="60958" rIns="121917" bIns="60958" anchor="t">
            <a:spAutoFit/>
          </a:bodyPr>
          <a:lstStyle/>
          <a:p>
            <a:pPr algn="ctr">
              <a:spcBef>
                <a:spcPct val="20000"/>
              </a:spcBef>
              <a:buClr>
                <a:srgbClr val="333399"/>
              </a:buClr>
              <a:buFont typeface="Wingdings" panose="05000000000000000000" pitchFamily="2" charset="2"/>
              <a:buNone/>
            </a:pPr>
            <a:r>
              <a:rPr lang="en-US" altLang="zh-CN" sz="3200" b="1" dirty="0" smtClean="0">
                <a:solidFill>
                  <a:srgbClr val="FFFFFF"/>
                </a:solidFill>
                <a:latin typeface="Verdana" panose="020B0604030504040204" pitchFamily="34" charset="0"/>
                <a:ea typeface="黑体" panose="02010609060101010101" pitchFamily="49" charset="-122"/>
              </a:rPr>
              <a:t>5</a:t>
            </a:r>
            <a:endParaRPr lang="zh-CN" altLang="zh-CN" sz="4000" dirty="0">
              <a:solidFill>
                <a:srgbClr val="31659C"/>
              </a:solidFill>
              <a:latin typeface="Verdana" panose="020B0604030504040204" pitchFamily="34" charset="0"/>
              <a:ea typeface="黑体" panose="02010609060101010101" pitchFamily="49" charset="-122"/>
            </a:endParaRPr>
          </a:p>
        </p:txBody>
      </p:sp>
      <p:sp>
        <p:nvSpPr>
          <p:cNvPr id="15365" name="灯片编号占位符 1"/>
          <p:cNvSpPr txBox="1">
            <a:spLocks noGrp="1"/>
          </p:cNvSpPr>
          <p:nvPr>
            <p:ph type="sldNum" sz="quarter" idx="4"/>
          </p:nvPr>
        </p:nvSpPr>
        <p:spPr>
          <a:prstGeom prst="rect">
            <a:avLst/>
          </a:prstGeom>
          <a:noFill/>
          <a:ln>
            <a:noFill/>
          </a:ln>
        </p:spPr>
        <p:txBody>
          <a:bodyPr wrap="square" lIns="91440" tIns="45720" rIns="91440" bIns="45720" anchor="t"/>
          <a:lstStyle/>
          <a:p>
            <a:pPr algn="r"/>
            <a:fld id="{9A0DB2DC-4C9A-4742-B13C-FB6460FD3503}" type="slidenum">
              <a:rPr lang="en-US" altLang="zh-CN" dirty="0">
                <a:solidFill>
                  <a:srgbClr val="BFBFBF"/>
                </a:solidFill>
                <a:latin typeface="华文仿宋" panose="02010600040101010101" pitchFamily="2" charset="-122"/>
                <a:ea typeface="华文仿宋" panose="02010600040101010101" pitchFamily="2" charset="-122"/>
              </a:rPr>
              <a:t>17</a:t>
            </a:fld>
            <a:endParaRPr lang="en-US" altLang="zh-CN" dirty="0">
              <a:solidFill>
                <a:srgbClr val="BFBFBF"/>
              </a:solidFill>
              <a:latin typeface="华文仿宋" panose="02010600040101010101" pitchFamily="2" charset="-122"/>
              <a:ea typeface="华文仿宋" panose="02010600040101010101" pitchFamily="2" charset="-122"/>
            </a:endParaRPr>
          </a:p>
        </p:txBody>
      </p:sp>
    </p:spTree>
    <p:extLst>
      <p:ext uri="{BB962C8B-B14F-4D97-AF65-F5344CB8AC3E}">
        <p14:creationId xmlns:p14="http://schemas.microsoft.com/office/powerpoint/2010/main" val="692377659"/>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灯片编号占位符 1"/>
          <p:cNvSpPr txBox="1">
            <a:spLocks noGrp="1"/>
          </p:cNvSpPr>
          <p:nvPr>
            <p:ph type="sldNum" sz="quarter" idx="4"/>
          </p:nvPr>
        </p:nvSpPr>
        <p:spPr>
          <a:prstGeom prst="rect">
            <a:avLst/>
          </a:prstGeom>
          <a:noFill/>
          <a:ln>
            <a:noFill/>
          </a:ln>
        </p:spPr>
        <p:txBody>
          <a:bodyPr/>
          <a:lstStyle/>
          <a:p>
            <a:pPr algn="r"/>
            <a:fld id="{9A0DB2DC-4C9A-4742-B13C-FB6460FD3503}" type="slidenum">
              <a:rPr lang="en-US" altLang="zh-CN" dirty="0">
                <a:solidFill>
                  <a:srgbClr val="BFBFBF"/>
                </a:solidFill>
                <a:latin typeface="华文仿宋" panose="02010600040101010101" pitchFamily="2" charset="-122"/>
                <a:ea typeface="华文仿宋" panose="02010600040101010101" pitchFamily="2" charset="-122"/>
              </a:rPr>
              <a:t>18</a:t>
            </a:fld>
            <a:endParaRPr lang="en-US" altLang="zh-CN" dirty="0">
              <a:solidFill>
                <a:srgbClr val="BFBFBF"/>
              </a:solidFill>
              <a:latin typeface="华文仿宋" panose="02010600040101010101" pitchFamily="2" charset="-122"/>
              <a:ea typeface="华文仿宋" panose="02010600040101010101" pitchFamily="2" charset="-122"/>
            </a:endParaRPr>
          </a:p>
        </p:txBody>
      </p:sp>
      <p:sp>
        <p:nvSpPr>
          <p:cNvPr id="24579" name="TextBox 2"/>
          <p:cNvSpPr txBox="1"/>
          <p:nvPr/>
        </p:nvSpPr>
        <p:spPr>
          <a:xfrm>
            <a:off x="61913" y="57150"/>
            <a:ext cx="6916737" cy="900113"/>
          </a:xfrm>
          <a:prstGeom prst="rect">
            <a:avLst/>
          </a:prstGeom>
          <a:noFill/>
          <a:ln w="9525">
            <a:noFill/>
          </a:ln>
        </p:spPr>
        <p:txBody>
          <a:bodyPr>
            <a:spAutoFit/>
          </a:bodyPr>
          <a:lstStyle/>
          <a:p>
            <a:pPr>
              <a:lnSpc>
                <a:spcPct val="150000"/>
              </a:lnSpc>
            </a:pPr>
            <a:r>
              <a:rPr lang="zh-CN" altLang="en-US" sz="4000" b="1" dirty="0">
                <a:solidFill>
                  <a:srgbClr val="7F7F7F"/>
                </a:solidFill>
                <a:latin typeface="微软雅黑" panose="020B0503020204020204" pitchFamily="34" charset="-122"/>
                <a:ea typeface="微软雅黑" panose="020B0503020204020204" pitchFamily="34" charset="-122"/>
              </a:rPr>
              <a:t>如何完成技术交底</a:t>
            </a:r>
          </a:p>
        </p:txBody>
      </p:sp>
      <p:sp>
        <p:nvSpPr>
          <p:cNvPr id="8" name="内容占位符 2"/>
          <p:cNvSpPr txBox="1"/>
          <p:nvPr/>
        </p:nvSpPr>
        <p:spPr>
          <a:xfrm>
            <a:off x="452438" y="1200150"/>
            <a:ext cx="7140575" cy="2010184"/>
          </a:xfrm>
          <a:prstGeom prst="rect">
            <a:avLst/>
          </a:prstGeom>
        </p:spPr>
        <p:txBody>
          <a:bodyPr/>
          <a:lstStyle/>
          <a:p>
            <a:pPr marL="285750" marR="0" indent="-285750" defTabSz="685800" fontAlgn="auto">
              <a:lnSpc>
                <a:spcPct val="90000"/>
              </a:lnSpc>
              <a:spcBef>
                <a:spcPts val="750"/>
              </a:spcBef>
              <a:spcAft>
                <a:spcPts val="0"/>
              </a:spcAft>
              <a:buClrTx/>
              <a:buSzTx/>
              <a:buFont typeface="Wingdings" panose="05000000000000000000" pitchFamily="2" charset="2"/>
              <a:buChar char="Ø"/>
              <a:defRPr/>
            </a:pPr>
            <a:r>
              <a:rPr kumimoji="0" lang="zh-CN" altLang="en-US" sz="2400" kern="1200" cap="none" spc="0" normalizeH="0" baseline="0" noProof="0" dirty="0">
                <a:latin typeface="+mn-ea"/>
                <a:ea typeface="+mn-ea"/>
              </a:rPr>
              <a:t>外观设计的技术交底</a:t>
            </a:r>
            <a:endParaRPr kumimoji="0" lang="en-US" altLang="zh-CN" sz="2400" kern="1200" cap="none" spc="0" normalizeH="0" baseline="0" noProof="0" dirty="0">
              <a:latin typeface="+mn-ea"/>
              <a:ea typeface="+mn-ea"/>
            </a:endParaRPr>
          </a:p>
          <a:p>
            <a:pPr marL="628650" marR="0" lvl="1" indent="-361950" algn="l" defTabSz="914400" rtl="0" eaLnBrk="1" fontAlgn="auto" latinLnBrk="0" hangingPunct="1">
              <a:lnSpc>
                <a:spcPct val="150000"/>
              </a:lnSpc>
              <a:spcBef>
                <a:spcPct val="20000"/>
              </a:spcBef>
              <a:spcAft>
                <a:spcPts val="0"/>
              </a:spcAft>
              <a:buClr>
                <a:schemeClr val="tx2"/>
              </a:buClr>
              <a:buSzPct val="100000"/>
              <a:buFont typeface="Wingdings 2" panose="05020102010507070707"/>
              <a:buChar char="ß"/>
              <a:tabLst>
                <a:tab pos="266700" algn="l"/>
              </a:tabLst>
              <a:defRPr/>
            </a:pPr>
            <a:r>
              <a:rPr kumimoji="0" lang="zh-CN" altLang="en-US" sz="16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rPr>
              <a:t>六</a:t>
            </a:r>
            <a:r>
              <a:rPr kumimoji="0" lang="zh-CN" altLang="en-US"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rPr>
              <a:t>面</a:t>
            </a:r>
            <a:r>
              <a:rPr lang="zh-CN" altLang="en-US" sz="1600" dirty="0" smtClean="0">
                <a:latin typeface="黑体" panose="02010609060101010101" pitchFamily="49" charset="-122"/>
                <a:ea typeface="黑体" panose="02010609060101010101" pitchFamily="49" charset="-122"/>
              </a:rPr>
              <a:t>正投影</a:t>
            </a:r>
            <a:r>
              <a:rPr kumimoji="0" lang="zh-CN" altLang="en-US" sz="16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rPr>
              <a:t>图</a:t>
            </a:r>
            <a:r>
              <a:rPr kumimoji="0" lang="zh-CN" altLang="en-US" sz="1600" b="0" i="0" u="none" strike="noStrike" kern="1200" cap="none" spc="0" normalizeH="0" baseline="0" noProof="0" dirty="0" smtClean="0">
                <a:ln>
                  <a:noFill/>
                </a:ln>
                <a:solidFill>
                  <a:schemeClr val="tx1"/>
                </a:solidFill>
                <a:effectLst/>
                <a:uLnTx/>
                <a:uFillTx/>
                <a:latin typeface="+mn-ea"/>
                <a:ea typeface="+mn-ea"/>
              </a:rPr>
              <a:t>：主视图</a:t>
            </a:r>
            <a:r>
              <a:rPr kumimoji="0" lang="zh-CN" altLang="en-US" sz="1600" b="0" i="0" u="none" strike="noStrike" kern="1200" cap="none" spc="0" normalizeH="0" baseline="0" noProof="0" dirty="0">
                <a:ln>
                  <a:noFill/>
                </a:ln>
                <a:solidFill>
                  <a:schemeClr val="tx1"/>
                </a:solidFill>
                <a:effectLst/>
                <a:uLnTx/>
                <a:uFillTx/>
                <a:latin typeface="+mn-ea"/>
                <a:ea typeface="+mn-ea"/>
              </a:rPr>
              <a:t>、后视图、左视图、右视图、俯视图、仰视图</a:t>
            </a:r>
          </a:p>
          <a:p>
            <a:pPr marL="628650" marR="0" lvl="1" indent="-361950" algn="l" defTabSz="914400" rtl="0" eaLnBrk="1" fontAlgn="auto" latinLnBrk="0" hangingPunct="1">
              <a:lnSpc>
                <a:spcPct val="150000"/>
              </a:lnSpc>
              <a:spcBef>
                <a:spcPct val="20000"/>
              </a:spcBef>
              <a:spcAft>
                <a:spcPts val="0"/>
              </a:spcAft>
              <a:buClr>
                <a:schemeClr val="tx2"/>
              </a:buClr>
              <a:buSzPct val="100000"/>
              <a:buFont typeface="Wingdings 2" panose="05020102010507070707"/>
              <a:buChar char="ß"/>
              <a:tabLst>
                <a:tab pos="266700" algn="l"/>
              </a:tabLst>
              <a:defRPr/>
            </a:pPr>
            <a:r>
              <a:rPr kumimoji="0" lang="zh-CN" altLang="en-US" sz="1600" b="0" i="0" u="none" strike="noStrike" kern="1200" cap="none" spc="0" normalizeH="0" baseline="0" noProof="0" dirty="0">
                <a:ln>
                  <a:noFill/>
                </a:ln>
                <a:solidFill>
                  <a:schemeClr val="tx1"/>
                </a:solidFill>
                <a:effectLst/>
                <a:uLnTx/>
                <a:uFillTx/>
                <a:latin typeface="+mn-ea"/>
                <a:ea typeface="+mn-ea"/>
              </a:rPr>
              <a:t>立体图或使用状态图</a:t>
            </a:r>
          </a:p>
          <a:p>
            <a:pPr marL="628650" marR="0" lvl="1" indent="-361950" algn="l" defTabSz="914400" rtl="0" eaLnBrk="1" fontAlgn="auto" latinLnBrk="0" hangingPunct="1">
              <a:lnSpc>
                <a:spcPct val="150000"/>
              </a:lnSpc>
              <a:spcBef>
                <a:spcPct val="20000"/>
              </a:spcBef>
              <a:spcAft>
                <a:spcPts val="0"/>
              </a:spcAft>
              <a:buClr>
                <a:schemeClr val="tx2"/>
              </a:buClr>
              <a:buSzPct val="100000"/>
              <a:buFont typeface="Wingdings 2" panose="05020102010507070707"/>
              <a:buChar char="ß"/>
              <a:tabLst>
                <a:tab pos="266700" algn="l"/>
              </a:tabLst>
              <a:defRPr/>
            </a:pPr>
            <a:r>
              <a:rPr kumimoji="0" lang="zh-CN" altLang="en-US" sz="1600" b="0" i="0" u="none" strike="noStrike" kern="1200" cap="none" spc="0" normalizeH="0" baseline="0" noProof="0" dirty="0">
                <a:ln>
                  <a:noFill/>
                </a:ln>
                <a:solidFill>
                  <a:schemeClr val="tx1"/>
                </a:solidFill>
                <a:effectLst/>
                <a:uLnTx/>
                <a:uFillTx/>
                <a:latin typeface="+mn-ea"/>
                <a:ea typeface="+mn-ea"/>
              </a:rPr>
              <a:t>产品的名称、用途和保护的要素（形状、图案或色彩）</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4588" y="3843337"/>
            <a:ext cx="1525317" cy="10525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4588" y="5372633"/>
            <a:ext cx="1590995" cy="10751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51768" y="3820694"/>
            <a:ext cx="3684814" cy="10751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51768" y="5371707"/>
            <a:ext cx="3684814" cy="10760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17247" y="3210334"/>
            <a:ext cx="1409141" cy="32366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5"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78813" y="4240073"/>
            <a:ext cx="3888922" cy="14716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323850" y="4975905"/>
            <a:ext cx="1418905" cy="338554"/>
          </a:xfrm>
          <a:prstGeom prst="rect">
            <a:avLst/>
          </a:prstGeom>
          <a:noFill/>
        </p:spPr>
        <p:txBody>
          <a:bodyPr wrap="square" rtlCol="0">
            <a:spAutoFit/>
          </a:bodyPr>
          <a:lstStyle/>
          <a:p>
            <a:pPr algn="ctr"/>
            <a:r>
              <a:rPr lang="zh-CN" altLang="en-US" sz="1600" dirty="0"/>
              <a:t>主视图</a:t>
            </a:r>
          </a:p>
        </p:txBody>
      </p:sp>
      <p:sp>
        <p:nvSpPr>
          <p:cNvPr id="14" name="TextBox 13"/>
          <p:cNvSpPr txBox="1"/>
          <p:nvPr/>
        </p:nvSpPr>
        <p:spPr>
          <a:xfrm>
            <a:off x="360632" y="6446955"/>
            <a:ext cx="1418905" cy="338554"/>
          </a:xfrm>
          <a:prstGeom prst="rect">
            <a:avLst/>
          </a:prstGeom>
          <a:noFill/>
        </p:spPr>
        <p:txBody>
          <a:bodyPr wrap="square" rtlCol="0">
            <a:spAutoFit/>
          </a:bodyPr>
          <a:lstStyle/>
          <a:p>
            <a:pPr algn="ctr"/>
            <a:r>
              <a:rPr lang="zh-CN" altLang="en-US" sz="1600" dirty="0" smtClean="0"/>
              <a:t>后视图</a:t>
            </a:r>
            <a:endParaRPr lang="zh-CN" altLang="en-US" sz="1600" dirty="0"/>
          </a:p>
        </p:txBody>
      </p:sp>
      <p:sp>
        <p:nvSpPr>
          <p:cNvPr id="15" name="TextBox 14"/>
          <p:cNvSpPr txBox="1"/>
          <p:nvPr/>
        </p:nvSpPr>
        <p:spPr>
          <a:xfrm>
            <a:off x="3409950" y="4998810"/>
            <a:ext cx="1418905" cy="338554"/>
          </a:xfrm>
          <a:prstGeom prst="rect">
            <a:avLst/>
          </a:prstGeom>
          <a:noFill/>
        </p:spPr>
        <p:txBody>
          <a:bodyPr wrap="square" rtlCol="0">
            <a:spAutoFit/>
          </a:bodyPr>
          <a:lstStyle/>
          <a:p>
            <a:pPr algn="ctr"/>
            <a:r>
              <a:rPr lang="zh-CN" altLang="en-US" sz="1600" dirty="0" smtClean="0"/>
              <a:t>左视图</a:t>
            </a:r>
            <a:endParaRPr lang="zh-CN" altLang="en-US" sz="1600" dirty="0"/>
          </a:p>
        </p:txBody>
      </p:sp>
      <p:sp>
        <p:nvSpPr>
          <p:cNvPr id="16" name="TextBox 15"/>
          <p:cNvSpPr txBox="1"/>
          <p:nvPr/>
        </p:nvSpPr>
        <p:spPr>
          <a:xfrm>
            <a:off x="3446732" y="6469860"/>
            <a:ext cx="1418905" cy="338554"/>
          </a:xfrm>
          <a:prstGeom prst="rect">
            <a:avLst/>
          </a:prstGeom>
          <a:noFill/>
        </p:spPr>
        <p:txBody>
          <a:bodyPr wrap="square" rtlCol="0">
            <a:spAutoFit/>
          </a:bodyPr>
          <a:lstStyle/>
          <a:p>
            <a:pPr algn="ctr"/>
            <a:r>
              <a:rPr lang="zh-CN" altLang="en-US" sz="1600" dirty="0" smtClean="0"/>
              <a:t>右视图</a:t>
            </a:r>
            <a:endParaRPr lang="zh-CN" altLang="en-US" sz="1600" dirty="0"/>
          </a:p>
        </p:txBody>
      </p:sp>
      <p:sp>
        <p:nvSpPr>
          <p:cNvPr id="17" name="TextBox 16"/>
          <p:cNvSpPr txBox="1"/>
          <p:nvPr/>
        </p:nvSpPr>
        <p:spPr>
          <a:xfrm>
            <a:off x="6512364" y="6446955"/>
            <a:ext cx="1418905" cy="338554"/>
          </a:xfrm>
          <a:prstGeom prst="rect">
            <a:avLst/>
          </a:prstGeom>
          <a:noFill/>
        </p:spPr>
        <p:txBody>
          <a:bodyPr wrap="square" rtlCol="0">
            <a:spAutoFit/>
          </a:bodyPr>
          <a:lstStyle/>
          <a:p>
            <a:pPr algn="ctr"/>
            <a:r>
              <a:rPr lang="zh-CN" altLang="en-US" sz="1600" dirty="0" smtClean="0"/>
              <a:t>俯视图</a:t>
            </a:r>
            <a:endParaRPr lang="zh-CN" altLang="en-US" sz="1600" dirty="0"/>
          </a:p>
        </p:txBody>
      </p:sp>
      <p:sp>
        <p:nvSpPr>
          <p:cNvPr id="18" name="TextBox 17"/>
          <p:cNvSpPr txBox="1"/>
          <p:nvPr/>
        </p:nvSpPr>
        <p:spPr>
          <a:xfrm>
            <a:off x="9636564" y="5808780"/>
            <a:ext cx="1418905" cy="338554"/>
          </a:xfrm>
          <a:prstGeom prst="rect">
            <a:avLst/>
          </a:prstGeom>
          <a:noFill/>
        </p:spPr>
        <p:txBody>
          <a:bodyPr wrap="square" rtlCol="0">
            <a:spAutoFit/>
          </a:bodyPr>
          <a:lstStyle/>
          <a:p>
            <a:pPr algn="ctr"/>
            <a:r>
              <a:rPr lang="zh-CN" altLang="en-US" sz="1600" dirty="0" smtClean="0"/>
              <a:t>立体图</a:t>
            </a:r>
            <a:endParaRPr lang="zh-CN" altLang="en-US"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灯片编号占位符 1"/>
          <p:cNvSpPr txBox="1">
            <a:spLocks noGrp="1"/>
          </p:cNvSpPr>
          <p:nvPr>
            <p:ph type="sldNum" sz="quarter" idx="4"/>
          </p:nvPr>
        </p:nvSpPr>
        <p:spPr>
          <a:prstGeom prst="rect">
            <a:avLst/>
          </a:prstGeom>
          <a:noFill/>
          <a:ln>
            <a:noFill/>
          </a:ln>
        </p:spPr>
        <p:txBody>
          <a:bodyPr/>
          <a:lstStyle/>
          <a:p>
            <a:pPr algn="r"/>
            <a:fld id="{9A0DB2DC-4C9A-4742-B13C-FB6460FD3503}" type="slidenum">
              <a:rPr lang="en-US" altLang="zh-CN" dirty="0">
                <a:solidFill>
                  <a:srgbClr val="BFBFBF"/>
                </a:solidFill>
                <a:latin typeface="华文仿宋" panose="02010600040101010101" pitchFamily="2" charset="-122"/>
                <a:ea typeface="华文仿宋" panose="02010600040101010101" pitchFamily="2" charset="-122"/>
              </a:rPr>
              <a:t>19</a:t>
            </a:fld>
            <a:endParaRPr lang="en-US" altLang="zh-CN" dirty="0">
              <a:solidFill>
                <a:srgbClr val="BFBFBF"/>
              </a:solidFill>
              <a:latin typeface="华文仿宋" panose="02010600040101010101" pitchFamily="2" charset="-122"/>
              <a:ea typeface="华文仿宋" panose="02010600040101010101" pitchFamily="2" charset="-122"/>
            </a:endParaRPr>
          </a:p>
        </p:txBody>
      </p:sp>
      <p:sp>
        <p:nvSpPr>
          <p:cNvPr id="25603" name="TextBox 2"/>
          <p:cNvSpPr txBox="1"/>
          <p:nvPr/>
        </p:nvSpPr>
        <p:spPr>
          <a:xfrm>
            <a:off x="61913" y="57150"/>
            <a:ext cx="6916737" cy="900113"/>
          </a:xfrm>
          <a:prstGeom prst="rect">
            <a:avLst/>
          </a:prstGeom>
          <a:noFill/>
          <a:ln w="9525">
            <a:noFill/>
          </a:ln>
        </p:spPr>
        <p:txBody>
          <a:bodyPr>
            <a:spAutoFit/>
          </a:bodyPr>
          <a:lstStyle/>
          <a:p>
            <a:pPr>
              <a:lnSpc>
                <a:spcPct val="150000"/>
              </a:lnSpc>
            </a:pPr>
            <a:r>
              <a:rPr lang="zh-CN" altLang="en-US" sz="4000" b="1" dirty="0">
                <a:solidFill>
                  <a:srgbClr val="7F7F7F"/>
                </a:solidFill>
                <a:latin typeface="微软雅黑" panose="020B0503020204020204" pitchFamily="34" charset="-122"/>
                <a:ea typeface="微软雅黑" panose="020B0503020204020204" pitchFamily="34" charset="-122"/>
              </a:rPr>
              <a:t>如何完成技术交底</a:t>
            </a:r>
          </a:p>
        </p:txBody>
      </p:sp>
      <p:sp>
        <p:nvSpPr>
          <p:cNvPr id="6" name="内容占位符 2"/>
          <p:cNvSpPr txBox="1"/>
          <p:nvPr/>
        </p:nvSpPr>
        <p:spPr>
          <a:xfrm>
            <a:off x="254000" y="1184275"/>
            <a:ext cx="10320338" cy="815975"/>
          </a:xfrm>
          <a:prstGeom prst="rect">
            <a:avLst/>
          </a:prstGeom>
        </p:spPr>
        <p:txBody>
          <a:bodyPr>
            <a:normAutofit lnSpcReduction="10000"/>
          </a:bodyPr>
          <a:lstStyle/>
          <a:p>
            <a:pPr marL="342900" marR="0" indent="-342900" defTabSz="685800" fontAlgn="auto">
              <a:lnSpc>
                <a:spcPct val="90000"/>
              </a:lnSpc>
              <a:spcBef>
                <a:spcPts val="750"/>
              </a:spcBef>
              <a:spcAft>
                <a:spcPts val="0"/>
              </a:spcAft>
              <a:buClrTx/>
              <a:buSzTx/>
              <a:buFont typeface="Wingdings" panose="05000000000000000000" pitchFamily="2" charset="2"/>
              <a:buChar char="Ø"/>
              <a:defRPr/>
            </a:pPr>
            <a:r>
              <a:rPr kumimoji="0" lang="zh-CN" altLang="en-US" sz="2400" kern="1200" cap="none" spc="0" normalizeH="0" baseline="0" noProof="0" dirty="0">
                <a:latin typeface="+mn-ea"/>
                <a:ea typeface="+mn-ea"/>
              </a:rPr>
              <a:t>发明和实用新型的交底书</a:t>
            </a:r>
            <a:endParaRPr kumimoji="0" lang="en-US" altLang="zh-CN" sz="2400" kern="1200" cap="none" spc="0" normalizeH="0" baseline="0" noProof="0" dirty="0">
              <a:latin typeface="+mn-ea"/>
              <a:ea typeface="+mn-ea"/>
            </a:endParaRPr>
          </a:p>
          <a:p>
            <a:pPr marL="628650" marR="0" lvl="1" indent="-361950" algn="l" defTabSz="914400" rtl="0" eaLnBrk="1" fontAlgn="base" latinLnBrk="0" hangingPunct="1">
              <a:lnSpc>
                <a:spcPct val="150000"/>
              </a:lnSpc>
              <a:spcBef>
                <a:spcPct val="20000"/>
              </a:spcBef>
              <a:spcAft>
                <a:spcPct val="0"/>
              </a:spcAft>
              <a:buClr>
                <a:schemeClr val="tx2"/>
              </a:buClr>
              <a:buSzPct val="100000"/>
              <a:buFont typeface="Wingdings" panose="05000000000000000000" pitchFamily="2" charset="2"/>
              <a:buChar char="l"/>
              <a:tabLst>
                <a:tab pos="266700" algn="l"/>
              </a:tabLst>
              <a:defRPr/>
            </a:pPr>
            <a:r>
              <a:rPr kumimoji="0" lang="zh-CN" altLang="en-US" sz="1600" b="0" i="0" u="none" strike="noStrike" kern="1200" cap="none" spc="0" normalizeH="0" baseline="0" noProof="0" dirty="0">
                <a:ln>
                  <a:noFill/>
                </a:ln>
                <a:solidFill>
                  <a:schemeClr val="tx1"/>
                </a:solidFill>
                <a:effectLst/>
                <a:uLnTx/>
                <a:uFillTx/>
                <a:latin typeface="+mn-ea"/>
                <a:ea typeface="+mn-ea"/>
              </a:rPr>
              <a:t>总体要求：应当对发明或者实用新型作出清楚、完整的说明，以所属技术领域的技术人员能够实现为准</a:t>
            </a:r>
            <a:endParaRPr kumimoji="0" lang="en-US" altLang="zh-CN" sz="1600" b="0" i="0" u="none" strike="noStrike" kern="1200" cap="none" spc="0" normalizeH="0" baseline="0" noProof="0" dirty="0">
              <a:ln>
                <a:noFill/>
              </a:ln>
              <a:solidFill>
                <a:schemeClr val="tx1"/>
              </a:solidFill>
              <a:effectLst/>
              <a:uLnTx/>
              <a:uFillTx/>
              <a:latin typeface="+mn-ea"/>
              <a:ea typeface="+mn-ea"/>
            </a:endParaRPr>
          </a:p>
          <a:p>
            <a:pPr marL="171450" marR="0" indent="-171450" defTabSz="685800" fontAlgn="auto">
              <a:lnSpc>
                <a:spcPct val="90000"/>
              </a:lnSpc>
              <a:spcBef>
                <a:spcPts val="750"/>
              </a:spcBef>
              <a:spcAft>
                <a:spcPts val="0"/>
              </a:spcAft>
              <a:buClrTx/>
              <a:buSzPct val="100000"/>
              <a:buFont typeface="Wingdings 2" panose="05020102010507070707"/>
              <a:buChar char="ß"/>
              <a:defRPr/>
            </a:pPr>
            <a:endParaRPr kumimoji="0" lang="zh-CN" altLang="en-US" sz="2400" kern="1200" cap="none" spc="0" normalizeH="0" baseline="0" noProof="0" dirty="0">
              <a:latin typeface="+mn-ea"/>
              <a:ea typeface="+mn-ea"/>
            </a:endParaRPr>
          </a:p>
          <a:p>
            <a:pPr marL="171450" marR="0" indent="-171450" defTabSz="685800" fontAlgn="auto">
              <a:lnSpc>
                <a:spcPct val="90000"/>
              </a:lnSpc>
              <a:spcBef>
                <a:spcPts val="750"/>
              </a:spcBef>
              <a:spcAft>
                <a:spcPts val="0"/>
              </a:spcAft>
              <a:buClrTx/>
              <a:buSzTx/>
              <a:buFont typeface="Wingdings 2" panose="05020102010507070707"/>
              <a:buChar char="ß"/>
              <a:defRPr/>
            </a:pPr>
            <a:endParaRPr kumimoji="0" lang="zh-CN" altLang="en-US" sz="2400" kern="1200" cap="none" spc="0" normalizeH="0" baseline="0" noProof="0" dirty="0">
              <a:latin typeface="+mn-ea"/>
              <a:ea typeface="+mn-ea"/>
            </a:endParaRPr>
          </a:p>
        </p:txBody>
      </p:sp>
      <p:graphicFrame>
        <p:nvGraphicFramePr>
          <p:cNvPr id="2" name="图示 1"/>
          <p:cNvGraphicFramePr/>
          <p:nvPr>
            <p:extLst>
              <p:ext uri="{D42A27DB-BD31-4B8C-83A1-F6EECF244321}">
                <p14:modId xmlns:p14="http://schemas.microsoft.com/office/powerpoint/2010/main" val="2246833355"/>
              </p:ext>
            </p:extLst>
          </p:nvPr>
        </p:nvGraphicFramePr>
        <p:xfrm>
          <a:off x="1746250" y="2000250"/>
          <a:ext cx="8128000" cy="34141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1"/>
          <p:cNvSpPr txBox="1">
            <a:spLocks noGrp="1"/>
          </p:cNvSpPr>
          <p:nvPr>
            <p:ph type="sldNum" sz="quarter" idx="4"/>
          </p:nvPr>
        </p:nvSpPr>
        <p:spPr>
          <a:prstGeom prst="rect">
            <a:avLst/>
          </a:prstGeom>
          <a:noFill/>
          <a:ln>
            <a:noFill/>
          </a:ln>
        </p:spPr>
        <p:txBody>
          <a:bodyPr/>
          <a:lstStyle/>
          <a:p>
            <a:pPr algn="r"/>
            <a:fld id="{9A0DB2DC-4C9A-4742-B13C-FB6460FD3503}" type="slidenum">
              <a:rPr lang="en-US" altLang="zh-CN" dirty="0">
                <a:solidFill>
                  <a:srgbClr val="BFBFBF"/>
                </a:solidFill>
                <a:latin typeface="华文仿宋" panose="02010600040101010101" pitchFamily="2" charset="-122"/>
                <a:ea typeface="华文仿宋" panose="02010600040101010101" pitchFamily="2" charset="-122"/>
              </a:rPr>
              <a:t>2</a:t>
            </a:fld>
            <a:endParaRPr lang="en-US" altLang="zh-CN" dirty="0">
              <a:solidFill>
                <a:srgbClr val="BFBFBF"/>
              </a:solidFill>
              <a:latin typeface="华文仿宋" panose="02010600040101010101" pitchFamily="2" charset="-122"/>
              <a:ea typeface="华文仿宋" panose="02010600040101010101" pitchFamily="2" charset="-122"/>
            </a:endParaRPr>
          </a:p>
        </p:txBody>
      </p:sp>
      <p:sp>
        <p:nvSpPr>
          <p:cNvPr id="17411" name="TextBox 2"/>
          <p:cNvSpPr txBox="1"/>
          <p:nvPr/>
        </p:nvSpPr>
        <p:spPr>
          <a:xfrm>
            <a:off x="61913" y="57150"/>
            <a:ext cx="6916737" cy="906915"/>
          </a:xfrm>
          <a:prstGeom prst="rect">
            <a:avLst/>
          </a:prstGeom>
          <a:noFill/>
          <a:ln w="9525">
            <a:noFill/>
          </a:ln>
        </p:spPr>
        <p:txBody>
          <a:bodyPr>
            <a:spAutoFit/>
          </a:bodyPr>
          <a:lstStyle/>
          <a:p>
            <a:pPr>
              <a:lnSpc>
                <a:spcPct val="150000"/>
              </a:lnSpc>
            </a:pPr>
            <a:r>
              <a:rPr lang="zh-CN" altLang="en-US" sz="4000" b="1" dirty="0" smtClean="0">
                <a:solidFill>
                  <a:srgbClr val="7F7F7F"/>
                </a:solidFill>
                <a:latin typeface="微软雅黑" panose="020B0503020204020204" pitchFamily="34" charset="-122"/>
                <a:ea typeface="微软雅黑" panose="020B0503020204020204" pitchFamily="34" charset="-122"/>
              </a:rPr>
              <a:t>写在前面</a:t>
            </a:r>
            <a:endParaRPr lang="zh-CN" altLang="en-US" sz="4000" b="1" dirty="0">
              <a:solidFill>
                <a:srgbClr val="7F7F7F"/>
              </a:solidFill>
              <a:latin typeface="微软雅黑" panose="020B0503020204020204" pitchFamily="34" charset="-122"/>
              <a:ea typeface="微软雅黑" panose="020B0503020204020204" pitchFamily="34" charset="-122"/>
            </a:endParaRPr>
          </a:p>
        </p:txBody>
      </p:sp>
      <p:sp>
        <p:nvSpPr>
          <p:cNvPr id="5" name="内容占位符 2"/>
          <p:cNvSpPr txBox="1"/>
          <p:nvPr/>
        </p:nvSpPr>
        <p:spPr bwMode="auto">
          <a:xfrm>
            <a:off x="246063" y="1312863"/>
            <a:ext cx="11652250" cy="4851400"/>
          </a:xfrm>
          <a:prstGeom prst="rect">
            <a:avLst/>
          </a:prstGeom>
          <a:noFill/>
          <a:ln w="9525">
            <a:noFill/>
            <a:miter lim="800000"/>
          </a:ln>
        </p:spPr>
        <p:txBody>
          <a:bodyPr/>
          <a:lstStyle/>
          <a:p>
            <a:pPr marL="342900" marR="0" indent="-342900" defTabSz="914400">
              <a:lnSpc>
                <a:spcPct val="130000"/>
              </a:lnSpc>
              <a:spcBef>
                <a:spcPct val="20000"/>
              </a:spcBef>
              <a:buClr>
                <a:schemeClr val="tx2"/>
              </a:buClr>
              <a:buSzPct val="100000"/>
              <a:buFont typeface="Wingdings" panose="05000000000000000000" pitchFamily="2" charset="2"/>
              <a:buChar char="Ø"/>
              <a:defRPr/>
            </a:pPr>
            <a:r>
              <a:rPr kumimoji="0" lang="zh-CN" altLang="en-US" sz="3200" b="1" kern="1200" normalizeH="0" baseline="0" noProof="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黑体" panose="02010609060101010101" pitchFamily="49" charset="-122"/>
                <a:ea typeface="黑体" panose="02010609060101010101" pitchFamily="49" charset="-122"/>
                <a:cs typeface="Arial" panose="020B0604020202020204" pitchFamily="34" charset="0"/>
              </a:rPr>
              <a:t>专利授权不难，关键是你要懂得：</a:t>
            </a:r>
            <a:endParaRPr kumimoji="0" lang="en-US" altLang="zh-CN" sz="3200" b="1" kern="1200" normalizeH="0" baseline="0" noProof="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黑体" panose="02010609060101010101" pitchFamily="49" charset="-122"/>
              <a:ea typeface="黑体" panose="02010609060101010101" pitchFamily="49" charset="-122"/>
              <a:cs typeface="Arial" panose="020B0604020202020204" pitchFamily="34" charset="0"/>
            </a:endParaRPr>
          </a:p>
          <a:p>
            <a:pPr marL="342900" marR="0" indent="-342900" defTabSz="914400">
              <a:lnSpc>
                <a:spcPct val="130000"/>
              </a:lnSpc>
              <a:spcBef>
                <a:spcPct val="20000"/>
              </a:spcBef>
              <a:buClr>
                <a:schemeClr val="tx2"/>
              </a:buClr>
              <a:buSzPct val="100000"/>
              <a:buFont typeface="+mj-lt"/>
              <a:buAutoNum type="arabicPeriod"/>
              <a:defRPr/>
            </a:pPr>
            <a:r>
              <a:rPr lang="zh-CN" altLang="en-US" sz="3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黑体" panose="02010609060101010101" pitchFamily="49" charset="-122"/>
                <a:ea typeface="黑体" panose="02010609060101010101" pitchFamily="49" charset="-122"/>
                <a:cs typeface="Arial" panose="020B0604020202020204" pitchFamily="34" charset="0"/>
              </a:rPr>
              <a:t>技术（发现差异以及内在逻辑）</a:t>
            </a:r>
            <a:endParaRPr lang="en-US" altLang="zh-CN" sz="32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黑体" panose="02010609060101010101" pitchFamily="49" charset="-122"/>
              <a:ea typeface="黑体" panose="02010609060101010101" pitchFamily="49" charset="-122"/>
              <a:cs typeface="Arial" panose="020B0604020202020204" pitchFamily="34" charset="0"/>
            </a:endParaRPr>
          </a:p>
          <a:p>
            <a:pPr marL="342900" marR="0" indent="-342900" defTabSz="914400">
              <a:lnSpc>
                <a:spcPct val="130000"/>
              </a:lnSpc>
              <a:spcBef>
                <a:spcPct val="20000"/>
              </a:spcBef>
              <a:buClr>
                <a:schemeClr val="tx2"/>
              </a:buClr>
              <a:buSzPct val="100000"/>
              <a:buFont typeface="+mj-lt"/>
              <a:buAutoNum type="arabicPeriod"/>
              <a:defRPr/>
            </a:pPr>
            <a:r>
              <a:rPr kumimoji="0" lang="zh-CN" altLang="en-US" sz="3200" b="1" kern="1200" normalizeH="0" baseline="0" noProof="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黑体" panose="02010609060101010101" pitchFamily="49" charset="-122"/>
                <a:ea typeface="黑体" panose="02010609060101010101" pitchFamily="49" charset="-122"/>
                <a:cs typeface="Arial" panose="020B0604020202020204" pitchFamily="34" charset="0"/>
              </a:rPr>
              <a:t>专利法（授权规则）</a:t>
            </a:r>
            <a:endParaRPr kumimoji="0" lang="en-US" altLang="zh-CN" sz="3200" b="1" kern="1200" normalizeH="0" baseline="0" noProof="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黑体" panose="02010609060101010101" pitchFamily="49" charset="-122"/>
              <a:ea typeface="黑体" panose="02010609060101010101" pitchFamily="49" charset="-122"/>
              <a:cs typeface="Arial" panose="020B0604020202020204" pitchFamily="34" charset="0"/>
            </a:endParaRPr>
          </a:p>
          <a:p>
            <a:pPr marL="342900" marR="0" indent="-342900" defTabSz="914400">
              <a:lnSpc>
                <a:spcPct val="130000"/>
              </a:lnSpc>
              <a:spcBef>
                <a:spcPct val="20000"/>
              </a:spcBef>
              <a:buClr>
                <a:schemeClr val="tx2"/>
              </a:buClr>
              <a:buSzPct val="100000"/>
              <a:buFont typeface="+mj-lt"/>
              <a:buAutoNum type="arabicPeriod"/>
              <a:defRPr/>
            </a:pPr>
            <a:r>
              <a:rPr lang="zh-CN" altLang="en-US" sz="32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黑体" panose="02010609060101010101" pitchFamily="49" charset="-122"/>
                <a:ea typeface="黑体" panose="02010609060101010101" pitchFamily="49" charset="-122"/>
                <a:cs typeface="Arial" panose="020B0604020202020204" pitchFamily="34" charset="0"/>
              </a:rPr>
              <a:t>审查</a:t>
            </a:r>
            <a:r>
              <a:rPr lang="zh-CN" altLang="en-US" sz="3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黑体" panose="02010609060101010101" pitchFamily="49" charset="-122"/>
                <a:ea typeface="黑体" panose="02010609060101010101" pitchFamily="49" charset="-122"/>
                <a:cs typeface="Arial" panose="020B0604020202020204" pitchFamily="34" charset="0"/>
              </a:rPr>
              <a:t>员（心理博弈）</a:t>
            </a:r>
            <a:endParaRPr kumimoji="0" lang="en-US" altLang="zh-CN" sz="3200" b="1" kern="1200" normalizeH="0" baseline="0" noProof="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黑体" panose="02010609060101010101" pitchFamily="49" charset="-122"/>
              <a:ea typeface="黑体" panose="02010609060101010101" pitchFamily="49" charset="-122"/>
              <a:cs typeface="Arial" panose="020B0604020202020204" pitchFamily="34" charset="0"/>
            </a:endParaRPr>
          </a:p>
          <a:p>
            <a:pPr marL="342900" indent="-342900">
              <a:lnSpc>
                <a:spcPct val="130000"/>
              </a:lnSpc>
              <a:spcBef>
                <a:spcPct val="20000"/>
              </a:spcBef>
              <a:buClr>
                <a:schemeClr val="tx2"/>
              </a:buClr>
              <a:buSzPct val="100000"/>
              <a:buFont typeface="Wingdings" panose="05000000000000000000" pitchFamily="2" charset="2"/>
              <a:buChar char="Ø"/>
              <a:defRPr/>
            </a:pPr>
            <a:r>
              <a:rPr lang="zh-CN" altLang="en-US" sz="3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黑体" panose="02010609060101010101" pitchFamily="49" charset="-122"/>
                <a:ea typeface="黑体" panose="02010609060101010101" pitchFamily="49" charset="-122"/>
                <a:cs typeface="Arial" panose="020B0604020202020204" pitchFamily="34" charset="0"/>
              </a:rPr>
              <a:t>好的专利往往不在于技术能力，在于有一双会发现差异的眼睛，以及对于差异的运用。这就是发明家的点石成金术。</a:t>
            </a:r>
            <a:endParaRPr kumimoji="0" lang="en-US" altLang="zh-CN" sz="3200" b="1" kern="1200" normalizeH="0" baseline="0" noProof="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Arial" panose="020B0604020202020204" pitchFamily="34" charset="0"/>
            </a:endParaRPr>
          </a:p>
        </p:txBody>
      </p:sp>
    </p:spTree>
    <p:extLst>
      <p:ext uri="{BB962C8B-B14F-4D97-AF65-F5344CB8AC3E}">
        <p14:creationId xmlns:p14="http://schemas.microsoft.com/office/powerpoint/2010/main" val="4156328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 calcmode="lin" valueType="num">
                                      <p:cBhvr additive="base">
                                        <p:cTn id="11"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 calcmode="lin" valueType="num">
                                      <p:cBhvr additive="base">
                                        <p:cTn id="15"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5">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 calcmode="lin" valueType="num">
                                      <p:cBhvr additive="base">
                                        <p:cTn id="19"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 calcmode="lin" valueType="num">
                                      <p:cBhvr additive="base">
                                        <p:cTn id="23"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灯片编号占位符 1"/>
          <p:cNvSpPr txBox="1">
            <a:spLocks noGrp="1"/>
          </p:cNvSpPr>
          <p:nvPr>
            <p:ph type="sldNum" sz="quarter" idx="4"/>
          </p:nvPr>
        </p:nvSpPr>
        <p:spPr>
          <a:prstGeom prst="rect">
            <a:avLst/>
          </a:prstGeom>
          <a:noFill/>
          <a:ln>
            <a:noFill/>
          </a:ln>
        </p:spPr>
        <p:txBody>
          <a:bodyPr/>
          <a:lstStyle/>
          <a:p>
            <a:pPr algn="r"/>
            <a:fld id="{9A0DB2DC-4C9A-4742-B13C-FB6460FD3503}" type="slidenum">
              <a:rPr lang="en-US" altLang="zh-CN" dirty="0">
                <a:solidFill>
                  <a:srgbClr val="BFBFBF"/>
                </a:solidFill>
                <a:latin typeface="华文仿宋" panose="02010600040101010101" pitchFamily="2" charset="-122"/>
                <a:ea typeface="华文仿宋" panose="02010600040101010101" pitchFamily="2" charset="-122"/>
              </a:rPr>
              <a:t>20</a:t>
            </a:fld>
            <a:endParaRPr lang="en-US" altLang="zh-CN" dirty="0">
              <a:solidFill>
                <a:srgbClr val="BFBFBF"/>
              </a:solidFill>
              <a:latin typeface="华文仿宋" panose="02010600040101010101" pitchFamily="2" charset="-122"/>
              <a:ea typeface="华文仿宋" panose="02010600040101010101" pitchFamily="2" charset="-122"/>
            </a:endParaRPr>
          </a:p>
        </p:txBody>
      </p:sp>
      <p:sp>
        <p:nvSpPr>
          <p:cNvPr id="26627" name="TextBox 2"/>
          <p:cNvSpPr txBox="1"/>
          <p:nvPr/>
        </p:nvSpPr>
        <p:spPr>
          <a:xfrm>
            <a:off x="61913" y="57150"/>
            <a:ext cx="6916737" cy="900113"/>
          </a:xfrm>
          <a:prstGeom prst="rect">
            <a:avLst/>
          </a:prstGeom>
          <a:noFill/>
          <a:ln w="9525">
            <a:noFill/>
          </a:ln>
        </p:spPr>
        <p:txBody>
          <a:bodyPr>
            <a:spAutoFit/>
          </a:bodyPr>
          <a:lstStyle/>
          <a:p>
            <a:pPr>
              <a:lnSpc>
                <a:spcPct val="150000"/>
              </a:lnSpc>
            </a:pPr>
            <a:r>
              <a:rPr lang="zh-CN" altLang="en-US" sz="4000" b="1" dirty="0">
                <a:solidFill>
                  <a:srgbClr val="7F7F7F"/>
                </a:solidFill>
                <a:latin typeface="微软雅黑" panose="020B0503020204020204" pitchFamily="34" charset="-122"/>
                <a:ea typeface="微软雅黑" panose="020B0503020204020204" pitchFamily="34" charset="-122"/>
              </a:rPr>
              <a:t>如何完成技术交底</a:t>
            </a:r>
          </a:p>
        </p:txBody>
      </p:sp>
      <p:sp>
        <p:nvSpPr>
          <p:cNvPr id="6" name="内容占位符 2"/>
          <p:cNvSpPr txBox="1"/>
          <p:nvPr/>
        </p:nvSpPr>
        <p:spPr>
          <a:xfrm>
            <a:off x="254000" y="1184275"/>
            <a:ext cx="2717800" cy="493713"/>
          </a:xfrm>
          <a:prstGeom prst="rect">
            <a:avLst/>
          </a:prstGeom>
        </p:spPr>
        <p:txBody>
          <a:bodyPr>
            <a:normAutofit/>
          </a:bodyPr>
          <a:lstStyle/>
          <a:p>
            <a:pPr marL="342900" marR="0" indent="-342900" defTabSz="685800" fontAlgn="auto">
              <a:lnSpc>
                <a:spcPct val="90000"/>
              </a:lnSpc>
              <a:spcBef>
                <a:spcPts val="750"/>
              </a:spcBef>
              <a:spcAft>
                <a:spcPts val="0"/>
              </a:spcAft>
              <a:buClrTx/>
              <a:buSzTx/>
              <a:buFont typeface="Wingdings" panose="05000000000000000000" pitchFamily="2" charset="2"/>
              <a:buChar char="Ø"/>
              <a:defRPr/>
            </a:pPr>
            <a:r>
              <a:rPr kumimoji="0" lang="zh-CN" altLang="en-US" sz="2400" kern="1200" cap="none" spc="0" normalizeH="0" baseline="0" noProof="0" dirty="0">
                <a:latin typeface="黑体" panose="02010609060101010101" pitchFamily="49" charset="-122"/>
                <a:ea typeface="黑体" panose="02010609060101010101" pitchFamily="49" charset="-122"/>
              </a:rPr>
              <a:t>技术方案的构成</a:t>
            </a:r>
          </a:p>
          <a:p>
            <a:pPr marL="171450" marR="0" indent="-171450" defTabSz="685800" fontAlgn="auto">
              <a:lnSpc>
                <a:spcPct val="90000"/>
              </a:lnSpc>
              <a:spcBef>
                <a:spcPts val="750"/>
              </a:spcBef>
              <a:spcAft>
                <a:spcPts val="0"/>
              </a:spcAft>
              <a:buClrTx/>
              <a:buSzTx/>
              <a:buFont typeface="Wingdings 2" panose="05020102010507070707"/>
              <a:buChar char="ß"/>
              <a:defRPr/>
            </a:pPr>
            <a:endParaRPr kumimoji="0" lang="zh-CN" altLang="en-US" sz="2400" kern="1200" cap="none" spc="0" normalizeH="0" baseline="0" noProof="0" dirty="0">
              <a:latin typeface="黑体" panose="02010609060101010101" pitchFamily="49" charset="-122"/>
              <a:ea typeface="黑体" panose="02010609060101010101" pitchFamily="49" charset="-122"/>
            </a:endParaRPr>
          </a:p>
        </p:txBody>
      </p:sp>
      <p:graphicFrame>
        <p:nvGraphicFramePr>
          <p:cNvPr id="2" name="图示 1"/>
          <p:cNvGraphicFramePr/>
          <p:nvPr>
            <p:extLst>
              <p:ext uri="{D42A27DB-BD31-4B8C-83A1-F6EECF244321}">
                <p14:modId xmlns:p14="http://schemas.microsoft.com/office/powerpoint/2010/main" val="3236843629"/>
              </p:ext>
            </p:extLst>
          </p:nvPr>
        </p:nvGraphicFramePr>
        <p:xfrm>
          <a:off x="61913" y="2316163"/>
          <a:ext cx="5424487" cy="39417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图示 4"/>
          <p:cNvGraphicFramePr/>
          <p:nvPr>
            <p:extLst>
              <p:ext uri="{D42A27DB-BD31-4B8C-83A1-F6EECF244321}">
                <p14:modId xmlns:p14="http://schemas.microsoft.com/office/powerpoint/2010/main" val="4081305080"/>
              </p:ext>
            </p:extLst>
          </p:nvPr>
        </p:nvGraphicFramePr>
        <p:xfrm>
          <a:off x="6978650" y="2620963"/>
          <a:ext cx="4645025" cy="182350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7" name="内容占位符 2"/>
          <p:cNvSpPr txBox="1"/>
          <p:nvPr/>
        </p:nvSpPr>
        <p:spPr>
          <a:xfrm>
            <a:off x="7654925" y="1184275"/>
            <a:ext cx="2717800" cy="493713"/>
          </a:xfrm>
          <a:prstGeom prst="rect">
            <a:avLst/>
          </a:prstGeom>
        </p:spPr>
        <p:txBody>
          <a:bodyPr>
            <a:normAutofit/>
          </a:bodyPr>
          <a:lstStyle/>
          <a:p>
            <a:pPr marL="342900" marR="0" indent="-342900" defTabSz="685800" fontAlgn="auto">
              <a:lnSpc>
                <a:spcPct val="90000"/>
              </a:lnSpc>
              <a:spcBef>
                <a:spcPts val="750"/>
              </a:spcBef>
              <a:spcAft>
                <a:spcPts val="0"/>
              </a:spcAft>
              <a:buClrTx/>
              <a:buSzTx/>
              <a:buFont typeface="Wingdings" panose="05000000000000000000" pitchFamily="2" charset="2"/>
              <a:buChar char="Ø"/>
              <a:defRPr/>
            </a:pPr>
            <a:r>
              <a:rPr kumimoji="0" lang="zh-CN" altLang="en-US" sz="2400" kern="1200" cap="none" spc="0" normalizeH="0" baseline="0" noProof="0" dirty="0">
                <a:latin typeface="黑体" panose="02010609060101010101" pitchFamily="49" charset="-122"/>
                <a:ea typeface="黑体" panose="02010609060101010101" pitchFamily="49" charset="-122"/>
              </a:rPr>
              <a:t>技术方案的</a:t>
            </a:r>
            <a:r>
              <a:rPr kumimoji="0" lang="zh-CN" altLang="en-US" sz="2400" kern="1200" cap="none" spc="0" normalizeH="0" baseline="0" noProof="0" dirty="0" smtClean="0">
                <a:latin typeface="黑体" panose="02010609060101010101" pitchFamily="49" charset="-122"/>
                <a:ea typeface="黑体" panose="02010609060101010101" pitchFamily="49" charset="-122"/>
              </a:rPr>
              <a:t>构成</a:t>
            </a:r>
            <a:endParaRPr kumimoji="0" lang="zh-CN" altLang="en-US" sz="2400" kern="1200" cap="none" spc="0" normalizeH="0" baseline="0" noProof="0" dirty="0">
              <a:latin typeface="黑体" panose="02010609060101010101" pitchFamily="49" charset="-122"/>
              <a:ea typeface="黑体" panose="02010609060101010101" pitchFamily="49" charset="-122"/>
            </a:endParaRPr>
          </a:p>
        </p:txBody>
      </p:sp>
      <p:sp>
        <p:nvSpPr>
          <p:cNvPr id="8" name="内容占位符 2"/>
          <p:cNvSpPr txBox="1"/>
          <p:nvPr/>
        </p:nvSpPr>
        <p:spPr>
          <a:xfrm>
            <a:off x="244475" y="1670050"/>
            <a:ext cx="2717800" cy="493713"/>
          </a:xfrm>
          <a:prstGeom prst="rect">
            <a:avLst/>
          </a:prstGeom>
        </p:spPr>
        <p:txBody>
          <a:bodyPr>
            <a:normAutofit/>
          </a:bodyPr>
          <a:lstStyle/>
          <a:p>
            <a:pPr marL="342900" marR="0" indent="-342900" defTabSz="685800" fontAlgn="auto">
              <a:lnSpc>
                <a:spcPct val="90000"/>
              </a:lnSpc>
              <a:spcBef>
                <a:spcPts val="750"/>
              </a:spcBef>
              <a:spcAft>
                <a:spcPts val="0"/>
              </a:spcAft>
              <a:buClrTx/>
              <a:buSzTx/>
              <a:buFont typeface="Wingdings" panose="05000000000000000000" pitchFamily="2" charset="2"/>
              <a:buChar char="l"/>
              <a:defRPr/>
            </a:pPr>
            <a:r>
              <a:rPr kumimoji="0" lang="zh-CN" altLang="en-US" kern="1200" cap="none" spc="0" normalizeH="0" baseline="0" noProof="0" dirty="0" smtClean="0">
                <a:latin typeface="+mn-ea"/>
                <a:ea typeface="+mn-ea"/>
              </a:rPr>
              <a:t>图</a:t>
            </a:r>
            <a:endParaRPr kumimoji="0" lang="zh-CN" altLang="en-US" kern="1200" cap="none" spc="0" normalizeH="0" baseline="0" noProof="0" dirty="0">
              <a:latin typeface="+mn-ea"/>
              <a:ea typeface="+mn-ea"/>
            </a:endParaRPr>
          </a:p>
        </p:txBody>
      </p:sp>
      <p:sp>
        <p:nvSpPr>
          <p:cNvPr id="9" name="内容占位符 2"/>
          <p:cNvSpPr txBox="1"/>
          <p:nvPr/>
        </p:nvSpPr>
        <p:spPr>
          <a:xfrm>
            <a:off x="7750175" y="1677988"/>
            <a:ext cx="2717800" cy="493713"/>
          </a:xfrm>
          <a:prstGeom prst="rect">
            <a:avLst/>
          </a:prstGeom>
        </p:spPr>
        <p:txBody>
          <a:bodyPr>
            <a:normAutofit/>
          </a:bodyPr>
          <a:lstStyle/>
          <a:p>
            <a:pPr marL="342900" marR="0" indent="-342900" defTabSz="685800" fontAlgn="auto">
              <a:lnSpc>
                <a:spcPct val="90000"/>
              </a:lnSpc>
              <a:spcBef>
                <a:spcPts val="750"/>
              </a:spcBef>
              <a:spcAft>
                <a:spcPts val="0"/>
              </a:spcAft>
              <a:buClrTx/>
              <a:buSzTx/>
              <a:buFont typeface="Wingdings" panose="05000000000000000000" pitchFamily="2" charset="2"/>
              <a:buChar char="l"/>
              <a:defRPr/>
            </a:pPr>
            <a:r>
              <a:rPr lang="zh-CN" altLang="en-US" dirty="0">
                <a:latin typeface="+mn-ea"/>
                <a:ea typeface="+mn-ea"/>
              </a:rPr>
              <a:t>文字</a:t>
            </a:r>
            <a:endParaRPr kumimoji="0" lang="zh-CN" altLang="en-US" kern="1200" cap="none" spc="0" normalizeH="0" baseline="0" noProof="0" dirty="0">
              <a:latin typeface="+mn-ea"/>
              <a:ea typeface="+mn-ea"/>
            </a:endParaRPr>
          </a:p>
        </p:txBody>
      </p:sp>
      <p:sp>
        <p:nvSpPr>
          <p:cNvPr id="10" name="内容占位符 2"/>
          <p:cNvSpPr txBox="1"/>
          <p:nvPr/>
        </p:nvSpPr>
        <p:spPr>
          <a:xfrm>
            <a:off x="8131175" y="2049463"/>
            <a:ext cx="2717800" cy="493713"/>
          </a:xfrm>
          <a:prstGeom prst="rect">
            <a:avLst/>
          </a:prstGeom>
        </p:spPr>
        <p:txBody>
          <a:bodyPr>
            <a:normAutofit/>
          </a:bodyPr>
          <a:lstStyle/>
          <a:p>
            <a:pPr marL="342900" marR="0" indent="-342900" defTabSz="685800" fontAlgn="auto">
              <a:lnSpc>
                <a:spcPct val="90000"/>
              </a:lnSpc>
              <a:spcBef>
                <a:spcPts val="750"/>
              </a:spcBef>
              <a:spcAft>
                <a:spcPts val="0"/>
              </a:spcAft>
              <a:buClrTx/>
              <a:buSzTx/>
              <a:buFont typeface="Wingdings" panose="05000000000000000000" pitchFamily="2" charset="2"/>
              <a:buChar char="p"/>
              <a:defRPr/>
            </a:pPr>
            <a:r>
              <a:rPr kumimoji="0" lang="zh-CN" altLang="en-US" kern="1200" cap="none" spc="0" normalizeH="0" baseline="0" noProof="0" dirty="0" smtClean="0">
                <a:latin typeface="+mn-ea"/>
                <a:ea typeface="+mn-ea"/>
              </a:rPr>
              <a:t>方案</a:t>
            </a:r>
            <a:endParaRPr kumimoji="0" lang="zh-CN" altLang="en-US" kern="1200" cap="none" spc="0" normalizeH="0" baseline="0" noProof="0" dirty="0">
              <a:latin typeface="+mn-ea"/>
              <a:ea typeface="+mn-ea"/>
            </a:endParaRPr>
          </a:p>
        </p:txBody>
      </p:sp>
      <p:sp>
        <p:nvSpPr>
          <p:cNvPr id="11" name="内容占位符 2"/>
          <p:cNvSpPr txBox="1"/>
          <p:nvPr/>
        </p:nvSpPr>
        <p:spPr>
          <a:xfrm>
            <a:off x="8131175" y="4811713"/>
            <a:ext cx="2717800" cy="493713"/>
          </a:xfrm>
          <a:prstGeom prst="rect">
            <a:avLst/>
          </a:prstGeom>
        </p:spPr>
        <p:txBody>
          <a:bodyPr>
            <a:normAutofit/>
          </a:bodyPr>
          <a:lstStyle/>
          <a:p>
            <a:pPr marL="342900" marR="0" indent="-342900" defTabSz="685800" fontAlgn="auto">
              <a:lnSpc>
                <a:spcPct val="90000"/>
              </a:lnSpc>
              <a:spcBef>
                <a:spcPts val="750"/>
              </a:spcBef>
              <a:spcAft>
                <a:spcPts val="0"/>
              </a:spcAft>
              <a:buClrTx/>
              <a:buSzTx/>
              <a:buFont typeface="Wingdings" panose="05000000000000000000" pitchFamily="2" charset="2"/>
              <a:buChar char="p"/>
              <a:defRPr/>
            </a:pPr>
            <a:r>
              <a:rPr kumimoji="0" lang="zh-CN" altLang="en-US" kern="1200" cap="none" spc="0" normalizeH="0" baseline="0" noProof="0" dirty="0" smtClean="0">
                <a:latin typeface="+mn-ea"/>
                <a:ea typeface="+mn-ea"/>
              </a:rPr>
              <a:t>改进点</a:t>
            </a:r>
            <a:r>
              <a:rPr kumimoji="0" lang="en-US" altLang="zh-CN" kern="1200" cap="none" spc="0" normalizeH="0" baseline="0" noProof="0" dirty="0" smtClean="0">
                <a:latin typeface="+mn-ea"/>
                <a:ea typeface="+mn-ea"/>
              </a:rPr>
              <a:t>&amp;</a:t>
            </a:r>
            <a:r>
              <a:rPr kumimoji="0" lang="zh-CN" altLang="en-US" kern="1200" cap="none" spc="0" normalizeH="0" baseline="0" noProof="0" dirty="0" smtClean="0">
                <a:latin typeface="+mn-ea"/>
                <a:ea typeface="+mn-ea"/>
              </a:rPr>
              <a:t>效果</a:t>
            </a:r>
            <a:endParaRPr kumimoji="0" lang="zh-CN" altLang="en-US" kern="1200" cap="none" spc="0" normalizeH="0" baseline="0" noProof="0" dirty="0">
              <a:latin typeface="+mn-ea"/>
              <a:ea typeface="+mn-e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灯片编号占位符 1"/>
          <p:cNvSpPr txBox="1">
            <a:spLocks noGrp="1"/>
          </p:cNvSpPr>
          <p:nvPr>
            <p:ph type="sldNum" sz="quarter" idx="4"/>
          </p:nvPr>
        </p:nvSpPr>
        <p:spPr>
          <a:prstGeom prst="rect">
            <a:avLst/>
          </a:prstGeom>
          <a:noFill/>
          <a:ln>
            <a:noFill/>
          </a:ln>
        </p:spPr>
        <p:txBody>
          <a:bodyPr/>
          <a:lstStyle/>
          <a:p>
            <a:pPr algn="r"/>
            <a:fld id="{9A0DB2DC-4C9A-4742-B13C-FB6460FD3503}" type="slidenum">
              <a:rPr lang="en-US" altLang="zh-CN" dirty="0">
                <a:solidFill>
                  <a:srgbClr val="BFBFBF"/>
                </a:solidFill>
                <a:latin typeface="华文仿宋" panose="02010600040101010101" pitchFamily="2" charset="-122"/>
                <a:ea typeface="华文仿宋" panose="02010600040101010101" pitchFamily="2" charset="-122"/>
              </a:rPr>
              <a:t>21</a:t>
            </a:fld>
            <a:endParaRPr lang="en-US" altLang="zh-CN" dirty="0">
              <a:solidFill>
                <a:srgbClr val="BFBFBF"/>
              </a:solidFill>
              <a:latin typeface="华文仿宋" panose="02010600040101010101" pitchFamily="2" charset="-122"/>
              <a:ea typeface="华文仿宋" panose="02010600040101010101" pitchFamily="2" charset="-122"/>
            </a:endParaRPr>
          </a:p>
        </p:txBody>
      </p:sp>
      <p:sp>
        <p:nvSpPr>
          <p:cNvPr id="28675" name="TextBox 2"/>
          <p:cNvSpPr txBox="1"/>
          <p:nvPr/>
        </p:nvSpPr>
        <p:spPr>
          <a:xfrm>
            <a:off x="61913" y="57150"/>
            <a:ext cx="6916737" cy="900113"/>
          </a:xfrm>
          <a:prstGeom prst="rect">
            <a:avLst/>
          </a:prstGeom>
          <a:noFill/>
          <a:ln w="9525">
            <a:noFill/>
          </a:ln>
        </p:spPr>
        <p:txBody>
          <a:bodyPr>
            <a:spAutoFit/>
          </a:bodyPr>
          <a:lstStyle/>
          <a:p>
            <a:pPr>
              <a:lnSpc>
                <a:spcPct val="150000"/>
              </a:lnSpc>
            </a:pPr>
            <a:r>
              <a:rPr lang="zh-CN" altLang="en-US" sz="4000" b="1" dirty="0">
                <a:solidFill>
                  <a:srgbClr val="7F7F7F"/>
                </a:solidFill>
                <a:latin typeface="微软雅黑" panose="020B0503020204020204" pitchFamily="34" charset="-122"/>
                <a:ea typeface="微软雅黑" panose="020B0503020204020204" pitchFamily="34" charset="-122"/>
              </a:rPr>
              <a:t>专利审查流程</a:t>
            </a:r>
          </a:p>
        </p:txBody>
      </p:sp>
      <p:pic>
        <p:nvPicPr>
          <p:cNvPr id="4" name="Picture 3"/>
          <p:cNvPicPr>
            <a:picLocks noChangeAspect="1"/>
          </p:cNvPicPr>
          <p:nvPr/>
        </p:nvPicPr>
        <p:blipFill>
          <a:blip r:embed="rId2"/>
          <a:stretch>
            <a:fillRect/>
          </a:stretch>
        </p:blipFill>
        <p:spPr>
          <a:xfrm>
            <a:off x="485775" y="1347788"/>
            <a:ext cx="3536950" cy="4743450"/>
          </a:xfrm>
          <a:prstGeom prst="rect">
            <a:avLst/>
          </a:prstGeom>
          <a:noFill/>
          <a:ln w="9525">
            <a:noFill/>
          </a:ln>
        </p:spPr>
      </p:pic>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3413" y="1614488"/>
            <a:ext cx="7191375" cy="4476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灯片编号占位符 1"/>
          <p:cNvSpPr txBox="1">
            <a:spLocks noGrp="1"/>
          </p:cNvSpPr>
          <p:nvPr>
            <p:ph type="sldNum" sz="quarter" idx="4"/>
          </p:nvPr>
        </p:nvSpPr>
        <p:spPr>
          <a:prstGeom prst="rect">
            <a:avLst/>
          </a:prstGeom>
          <a:noFill/>
          <a:ln>
            <a:noFill/>
          </a:ln>
        </p:spPr>
        <p:txBody>
          <a:bodyPr/>
          <a:lstStyle/>
          <a:p>
            <a:pPr algn="r"/>
            <a:fld id="{9A0DB2DC-4C9A-4742-B13C-FB6460FD3503}" type="slidenum">
              <a:rPr lang="en-US" altLang="zh-CN" dirty="0">
                <a:solidFill>
                  <a:srgbClr val="BFBFBF"/>
                </a:solidFill>
                <a:latin typeface="华文仿宋" panose="02010600040101010101" pitchFamily="2" charset="-122"/>
                <a:ea typeface="华文仿宋" panose="02010600040101010101" pitchFamily="2" charset="-122"/>
              </a:rPr>
              <a:t>22</a:t>
            </a:fld>
            <a:endParaRPr lang="en-US" altLang="zh-CN" dirty="0">
              <a:solidFill>
                <a:srgbClr val="BFBFBF"/>
              </a:solidFill>
              <a:latin typeface="华文仿宋" panose="02010600040101010101" pitchFamily="2" charset="-122"/>
              <a:ea typeface="华文仿宋" panose="02010600040101010101" pitchFamily="2" charset="-122"/>
            </a:endParaRPr>
          </a:p>
        </p:txBody>
      </p:sp>
      <p:sp>
        <p:nvSpPr>
          <p:cNvPr id="29699" name="TextBox 2"/>
          <p:cNvSpPr txBox="1"/>
          <p:nvPr/>
        </p:nvSpPr>
        <p:spPr>
          <a:xfrm>
            <a:off x="61913" y="57150"/>
            <a:ext cx="6916737" cy="900113"/>
          </a:xfrm>
          <a:prstGeom prst="rect">
            <a:avLst/>
          </a:prstGeom>
          <a:noFill/>
          <a:ln w="9525">
            <a:noFill/>
          </a:ln>
        </p:spPr>
        <p:txBody>
          <a:bodyPr>
            <a:spAutoFit/>
          </a:bodyPr>
          <a:lstStyle/>
          <a:p>
            <a:pPr>
              <a:lnSpc>
                <a:spcPct val="150000"/>
              </a:lnSpc>
            </a:pPr>
            <a:r>
              <a:rPr lang="zh-CN" altLang="en-US" sz="4000" b="1" dirty="0">
                <a:solidFill>
                  <a:srgbClr val="7F7F7F"/>
                </a:solidFill>
                <a:latin typeface="微软雅黑" panose="020B0503020204020204" pitchFamily="34" charset="-122"/>
                <a:ea typeface="微软雅黑" panose="020B0503020204020204" pitchFamily="34" charset="-122"/>
              </a:rPr>
              <a:t>专利公布后状态查询</a:t>
            </a:r>
          </a:p>
        </p:txBody>
      </p:sp>
      <p:sp>
        <p:nvSpPr>
          <p:cNvPr id="6" name="内容占位符 2"/>
          <p:cNvSpPr txBox="1"/>
          <p:nvPr/>
        </p:nvSpPr>
        <p:spPr>
          <a:xfrm>
            <a:off x="361950" y="1192213"/>
            <a:ext cx="8229600" cy="638175"/>
          </a:xfrm>
          <a:prstGeom prst="rect">
            <a:avLst/>
          </a:prstGeom>
        </p:spPr>
        <p:txBody>
          <a:bodyPr/>
          <a:lstStyle/>
          <a:p>
            <a:pPr marL="285750" marR="0" indent="-285750" defTabSz="685800" fontAlgn="auto">
              <a:lnSpc>
                <a:spcPct val="90000"/>
              </a:lnSpc>
              <a:spcBef>
                <a:spcPts val="750"/>
              </a:spcBef>
              <a:spcAft>
                <a:spcPts val="0"/>
              </a:spcAft>
              <a:buClrTx/>
              <a:buSzPct val="100000"/>
              <a:buFont typeface="Wingdings" panose="05000000000000000000" pitchFamily="2" charset="2"/>
              <a:buChar char="Ø"/>
              <a:defRPr/>
            </a:pPr>
            <a:r>
              <a:rPr kumimoji="0" lang="zh-CN" altLang="en-US" sz="2000" kern="1200" cap="none" spc="0" normalizeH="0" baseline="0" noProof="0" dirty="0">
                <a:latin typeface="+mn-ea"/>
                <a:ea typeface="+mn-ea"/>
                <a:cs typeface="Arial" panose="020B0604020202020204" pitchFamily="34" charset="0"/>
              </a:rPr>
              <a:t>专利状态查询网站：</a:t>
            </a:r>
            <a:r>
              <a:rPr kumimoji="0" lang="en-US" altLang="zh-CN" sz="2000" kern="1200" cap="none" spc="0" normalizeH="0" baseline="0" noProof="0" dirty="0">
                <a:latin typeface="+mn-ea"/>
                <a:ea typeface="+mn-ea"/>
                <a:cs typeface="Arial" panose="020B0604020202020204" pitchFamily="34" charset="0"/>
              </a:rPr>
              <a:t>http://cpquery.sipo.gov.cn/</a:t>
            </a:r>
          </a:p>
          <a:p>
            <a:pPr marL="714375" marR="0" indent="-447675" defTabSz="914400">
              <a:lnSpc>
                <a:spcPct val="80000"/>
              </a:lnSpc>
              <a:spcBef>
                <a:spcPct val="20000"/>
              </a:spcBef>
              <a:buClr>
                <a:schemeClr val="tx2"/>
              </a:buClr>
              <a:buSzPct val="100000"/>
              <a:buFont typeface="Wingdings" panose="05000000000000000000" pitchFamily="2" charset="2"/>
              <a:buChar char="l"/>
              <a:defRPr/>
            </a:pPr>
            <a:r>
              <a:rPr kumimoji="0" lang="zh-CN" altLang="en-US" kern="1200" cap="none" spc="0" normalizeH="0" baseline="0" noProof="0" dirty="0">
                <a:latin typeface="+mn-ea"/>
                <a:ea typeface="+mn-ea"/>
                <a:cs typeface="Arial" panose="020B0604020202020204" pitchFamily="34" charset="0"/>
              </a:rPr>
              <a:t>一般自专利申请之日起</a:t>
            </a:r>
            <a:r>
              <a:rPr kumimoji="0" lang="en-US" altLang="zh-CN" kern="1200" cap="none" spc="0" normalizeH="0" baseline="0" noProof="0" dirty="0">
                <a:latin typeface="+mn-ea"/>
                <a:ea typeface="+mn-ea"/>
                <a:cs typeface="Arial" panose="020B0604020202020204" pitchFamily="34" charset="0"/>
              </a:rPr>
              <a:t>4~6</a:t>
            </a:r>
            <a:r>
              <a:rPr kumimoji="0" lang="zh-CN" altLang="en-US" kern="1200" cap="none" spc="0" normalizeH="0" baseline="0" noProof="0" dirty="0">
                <a:latin typeface="+mn-ea"/>
                <a:ea typeface="+mn-ea"/>
                <a:cs typeface="Arial" panose="020B0604020202020204" pitchFamily="34" charset="0"/>
              </a:rPr>
              <a:t>个月可在网上查询到相关信息</a:t>
            </a:r>
            <a:endParaRPr kumimoji="0" lang="en-US" altLang="zh-CN" kern="1200" cap="none" spc="0" normalizeH="0" baseline="0" noProof="0" dirty="0">
              <a:latin typeface="+mn-ea"/>
              <a:ea typeface="+mn-ea"/>
              <a:cs typeface="Arial" panose="020B0604020202020204" pitchFamily="34" charset="0"/>
            </a:endParaRPr>
          </a:p>
          <a:p>
            <a:pPr marL="171450" marR="0" indent="-171450" defTabSz="685800" fontAlgn="auto">
              <a:lnSpc>
                <a:spcPct val="90000"/>
              </a:lnSpc>
              <a:spcBef>
                <a:spcPts val="750"/>
              </a:spcBef>
              <a:spcAft>
                <a:spcPts val="0"/>
              </a:spcAft>
              <a:buClrTx/>
              <a:buSzTx/>
              <a:buFont typeface="Wingdings 2" panose="05020102010507070707"/>
              <a:buChar char="ß"/>
              <a:defRPr/>
            </a:pPr>
            <a:endParaRPr kumimoji="0" lang="zh-CN" altLang="en-US" sz="2000" kern="1200" cap="none" spc="0" normalizeH="0" baseline="0" noProof="0" dirty="0">
              <a:latin typeface="+mn-ea"/>
              <a:ea typeface="+mn-ea"/>
              <a:cs typeface="Arial" panose="020B0604020202020204" pitchFamily="34" charset="0"/>
            </a:endParaRPr>
          </a:p>
        </p:txBody>
      </p:sp>
      <p:pic>
        <p:nvPicPr>
          <p:cNvPr id="7" name="Picture 2"/>
          <p:cNvPicPr>
            <a:picLocks noChangeAspect="1"/>
          </p:cNvPicPr>
          <p:nvPr/>
        </p:nvPicPr>
        <p:blipFill>
          <a:blip r:embed="rId2"/>
          <a:stretch>
            <a:fillRect/>
          </a:stretch>
        </p:blipFill>
        <p:spPr>
          <a:xfrm>
            <a:off x="476250" y="2397125"/>
            <a:ext cx="9618663" cy="1636713"/>
          </a:xfrm>
          <a:prstGeom prst="rect">
            <a:avLst/>
          </a:prstGeom>
          <a:noFill/>
          <a:ln w="9525">
            <a:noFill/>
          </a:ln>
        </p:spPr>
      </p:pic>
      <p:sp>
        <p:nvSpPr>
          <p:cNvPr id="8" name="内容占位符 2"/>
          <p:cNvSpPr txBox="1"/>
          <p:nvPr/>
        </p:nvSpPr>
        <p:spPr>
          <a:xfrm>
            <a:off x="350838" y="1876425"/>
            <a:ext cx="8229600" cy="285750"/>
          </a:xfrm>
          <a:prstGeom prst="rect">
            <a:avLst/>
          </a:prstGeom>
          <a:noFill/>
          <a:ln w="9525">
            <a:noFill/>
          </a:ln>
        </p:spPr>
        <p:txBody>
          <a:bodyPr/>
          <a:lstStyle/>
          <a:p>
            <a:pPr marL="342900" indent="-342900">
              <a:spcBef>
                <a:spcPct val="20000"/>
              </a:spcBef>
              <a:buClr>
                <a:schemeClr val="tx2"/>
              </a:buClr>
              <a:buSzPct val="100000"/>
              <a:buFont typeface="Wingdings" panose="05000000000000000000" pitchFamily="2" charset="2"/>
              <a:buChar char="Ø"/>
            </a:pPr>
            <a:r>
              <a:rPr lang="zh-CN" altLang="en-US" sz="2000" dirty="0">
                <a:latin typeface="+mn-ea"/>
                <a:ea typeface="+mn-ea"/>
              </a:rPr>
              <a:t>检索界面</a:t>
            </a:r>
          </a:p>
        </p:txBody>
      </p:sp>
      <p:sp>
        <p:nvSpPr>
          <p:cNvPr id="9" name="内容占位符 2"/>
          <p:cNvSpPr txBox="1"/>
          <p:nvPr/>
        </p:nvSpPr>
        <p:spPr>
          <a:xfrm>
            <a:off x="354013" y="4165600"/>
            <a:ext cx="8229600" cy="431800"/>
          </a:xfrm>
          <a:prstGeom prst="rect">
            <a:avLst/>
          </a:prstGeom>
          <a:noFill/>
          <a:ln w="9525">
            <a:noFill/>
          </a:ln>
        </p:spPr>
        <p:txBody>
          <a:bodyPr/>
          <a:lstStyle/>
          <a:p>
            <a:pPr marL="342900" indent="-342900">
              <a:spcBef>
                <a:spcPct val="20000"/>
              </a:spcBef>
              <a:buClr>
                <a:schemeClr val="tx2"/>
              </a:buClr>
              <a:buSzPct val="100000"/>
              <a:buFont typeface="Wingdings" panose="05000000000000000000" pitchFamily="2" charset="2"/>
              <a:buChar char="Ø"/>
            </a:pPr>
            <a:r>
              <a:rPr lang="zh-CN" altLang="en-US" sz="2000" dirty="0">
                <a:latin typeface="+mn-ea"/>
                <a:ea typeface="+mn-ea"/>
              </a:rPr>
              <a:t>检索结果</a:t>
            </a:r>
          </a:p>
        </p:txBody>
      </p:sp>
      <p:pic>
        <p:nvPicPr>
          <p:cNvPr id="10" name="Picture 3"/>
          <p:cNvPicPr>
            <a:picLocks noChangeAspect="1"/>
          </p:cNvPicPr>
          <p:nvPr/>
        </p:nvPicPr>
        <p:blipFill>
          <a:blip r:embed="rId3"/>
          <a:stretch>
            <a:fillRect/>
          </a:stretch>
        </p:blipFill>
        <p:spPr>
          <a:xfrm>
            <a:off x="488950" y="4706938"/>
            <a:ext cx="9659938" cy="17684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P spid="8"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Title 20"/>
          <p:cNvSpPr txBox="1"/>
          <p:nvPr/>
        </p:nvSpPr>
        <p:spPr>
          <a:xfrm>
            <a:off x="6180138" y="2241550"/>
            <a:ext cx="4786312" cy="3324225"/>
          </a:xfrm>
          <a:prstGeom prst="rect">
            <a:avLst/>
          </a:prstGeom>
          <a:noFill/>
          <a:ln w="9525">
            <a:noFill/>
          </a:ln>
        </p:spPr>
        <p:txBody>
          <a:bodyPr lIns="34290" tIns="0" rIns="0" bIns="0" anchor="ctr">
            <a:spAutoFit/>
          </a:bodyPr>
          <a:lstStyle/>
          <a:p>
            <a:pPr algn="ctr" defTabSz="457200">
              <a:lnSpc>
                <a:spcPct val="200000"/>
              </a:lnSpc>
            </a:pPr>
            <a:r>
              <a:rPr lang="zh-CN" altLang="en-US" sz="3600" b="1" dirty="0">
                <a:latin typeface="微软雅黑" panose="020B0503020204020204" pitchFamily="34" charset="-122"/>
                <a:ea typeface="微软雅黑" panose="020B0503020204020204" pitchFamily="34" charset="-122"/>
              </a:rPr>
              <a:t>专利申请 </a:t>
            </a:r>
          </a:p>
          <a:p>
            <a:pPr defTabSz="457200">
              <a:lnSpc>
                <a:spcPct val="200000"/>
              </a:lnSpc>
            </a:pPr>
            <a:r>
              <a:rPr lang="en-US" altLang="zh-CN" sz="3600" b="1" dirty="0">
                <a:latin typeface="微软雅黑" panose="020B0503020204020204" pitchFamily="34" charset="-122"/>
                <a:ea typeface="微软雅黑" panose="020B0503020204020204" pitchFamily="34" charset="-122"/>
              </a:rPr>
              <a:t>QQ</a:t>
            </a:r>
            <a:r>
              <a:rPr lang="zh-CN" altLang="en-US" sz="3600" b="1" dirty="0">
                <a:latin typeface="微软雅黑" panose="020B0503020204020204" pitchFamily="34" charset="-122"/>
                <a:ea typeface="微软雅黑" panose="020B0503020204020204" pitchFamily="34" charset="-122"/>
              </a:rPr>
              <a:t>：</a:t>
            </a:r>
            <a:r>
              <a:rPr lang="en-US" altLang="zh-CN" sz="3600" b="1" dirty="0">
                <a:latin typeface="微软雅黑" panose="020B0503020204020204" pitchFamily="34" charset="-122"/>
                <a:ea typeface="微软雅黑" panose="020B0503020204020204" pitchFamily="34" charset="-122"/>
              </a:rPr>
              <a:t>416958798</a:t>
            </a:r>
          </a:p>
          <a:p>
            <a:pPr defTabSz="457200">
              <a:lnSpc>
                <a:spcPct val="200000"/>
              </a:lnSpc>
            </a:pPr>
            <a:r>
              <a:rPr lang="en-US" altLang="zh-CN" sz="3600" b="1" dirty="0">
                <a:latin typeface="微软雅黑" panose="020B0503020204020204" pitchFamily="34" charset="-122"/>
                <a:ea typeface="微软雅黑" panose="020B0503020204020204" pitchFamily="34" charset="-122"/>
              </a:rPr>
              <a:t>TEL</a:t>
            </a:r>
            <a:r>
              <a:rPr lang="zh-CN" altLang="en-US" sz="3600" b="1" dirty="0">
                <a:latin typeface="微软雅黑" panose="020B0503020204020204" pitchFamily="34" charset="-122"/>
                <a:ea typeface="微软雅黑" panose="020B0503020204020204" pitchFamily="34" charset="-122"/>
              </a:rPr>
              <a:t>：</a:t>
            </a:r>
            <a:r>
              <a:rPr lang="en-US" altLang="zh-CN" sz="3600" b="1" dirty="0">
                <a:latin typeface="微软雅黑" panose="020B0503020204020204" pitchFamily="34" charset="-122"/>
                <a:ea typeface="微软雅黑" panose="020B0503020204020204" pitchFamily="34" charset="-122"/>
              </a:rPr>
              <a:t>18827674483</a:t>
            </a:r>
          </a:p>
        </p:txBody>
      </p:sp>
      <p:sp>
        <p:nvSpPr>
          <p:cNvPr id="18434" name="灯片编号占位符 3"/>
          <p:cNvSpPr txBox="1">
            <a:spLocks noGrp="1"/>
          </p:cNvSpPr>
          <p:nvPr>
            <p:ph type="sldNum" sz="quarter" idx="4"/>
          </p:nvPr>
        </p:nvSpPr>
        <p:spPr>
          <a:prstGeom prst="rect">
            <a:avLst/>
          </a:prstGeom>
          <a:noFill/>
          <a:ln>
            <a:noFill/>
          </a:ln>
        </p:spPr>
        <p:txBody>
          <a:bodyPr wrap="square" lIns="91440" tIns="45720" rIns="91440" bIns="45720" anchor="t"/>
          <a:lstStyle/>
          <a:p>
            <a:pPr algn="r"/>
            <a:fld id="{9A0DB2DC-4C9A-4742-B13C-FB6460FD3503}" type="slidenum">
              <a:rPr lang="zh-CN" altLang="en-US" dirty="0">
                <a:solidFill>
                  <a:srgbClr val="BFBFBF"/>
                </a:solidFill>
                <a:latin typeface="华文仿宋" panose="02010600040101010101" pitchFamily="2" charset="-122"/>
                <a:ea typeface="华文仿宋" panose="02010600040101010101" pitchFamily="2" charset="-122"/>
              </a:rPr>
              <a:t>23</a:t>
            </a:fld>
            <a:endParaRPr lang="zh-CN" altLang="en-US" dirty="0">
              <a:solidFill>
                <a:srgbClr val="BFBFBF"/>
              </a:solidFill>
              <a:latin typeface="华文仿宋" panose="02010600040101010101" pitchFamily="2" charset="-122"/>
              <a:ea typeface="华文仿宋" panose="02010600040101010101" pitchFamily="2" charset="-122"/>
            </a:endParaRPr>
          </a:p>
        </p:txBody>
      </p:sp>
      <p:sp>
        <p:nvSpPr>
          <p:cNvPr id="18435" name="文本框 4"/>
          <p:cNvSpPr txBox="1"/>
          <p:nvPr/>
        </p:nvSpPr>
        <p:spPr>
          <a:xfrm>
            <a:off x="360363" y="66675"/>
            <a:ext cx="1724025" cy="906463"/>
          </a:xfrm>
          <a:prstGeom prst="rect">
            <a:avLst/>
          </a:prstGeom>
          <a:noFill/>
          <a:ln w="9525">
            <a:noFill/>
          </a:ln>
        </p:spPr>
        <p:txBody>
          <a:bodyPr wrap="none" anchor="t">
            <a:spAutoFit/>
          </a:bodyPr>
          <a:lstStyle/>
          <a:p>
            <a:pPr>
              <a:lnSpc>
                <a:spcPct val="150000"/>
              </a:lnSpc>
            </a:pPr>
            <a:r>
              <a:rPr lang="zh-CN" altLang="en-US" sz="4000" b="1" dirty="0">
                <a:solidFill>
                  <a:srgbClr val="7F7F7F"/>
                </a:solidFill>
                <a:latin typeface="微软雅黑" panose="020B0503020204020204" pitchFamily="34" charset="-122"/>
                <a:ea typeface="微软雅黑" panose="020B0503020204020204" pitchFamily="34" charset="-122"/>
              </a:rPr>
              <a:t>谢谢！</a:t>
            </a:r>
          </a:p>
        </p:txBody>
      </p:sp>
      <p:sp>
        <p:nvSpPr>
          <p:cNvPr id="2" name="文本框 1"/>
          <p:cNvSpPr txBox="1"/>
          <p:nvPr/>
        </p:nvSpPr>
        <p:spPr>
          <a:xfrm>
            <a:off x="2896867" y="1165222"/>
            <a:ext cx="6199505" cy="768350"/>
          </a:xfrm>
          <a:prstGeom prst="rect">
            <a:avLst/>
          </a:prstGeom>
          <a:noFill/>
        </p:spPr>
        <p:txBody>
          <a:bodyPr>
            <a:spAutoFit/>
            <a:scene3d>
              <a:camera prst="orthographicFront"/>
              <a:lightRig rig="threePt" dir="t"/>
            </a:scene3d>
          </a:bodyPr>
          <a:lstStyle/>
          <a:p>
            <a:pPr marR="0" defTabSz="914400" fontAlgn="auto">
              <a:spcBef>
                <a:spcPts val="0"/>
              </a:spcBef>
              <a:spcAft>
                <a:spcPts val="0"/>
              </a:spcAft>
              <a:buClrTx/>
              <a:buSzTx/>
              <a:buFontTx/>
              <a:buNone/>
              <a:defRPr/>
            </a:pPr>
            <a:r>
              <a:rPr kumimoji="0" lang="zh-CN" altLang="zh-CN" sz="4400" kern="1200" cap="none" spc="0" normalizeH="0" baseline="0" noProof="0">
                <a:solidFill>
                  <a:srgbClr val="7030A0"/>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mn-cs"/>
              </a:rPr>
              <a:t>专业为本    服务至上</a:t>
            </a:r>
          </a:p>
        </p:txBody>
      </p:sp>
      <p:pic>
        <p:nvPicPr>
          <p:cNvPr id="18437" name="Picture 7"/>
          <p:cNvPicPr>
            <a:picLocks noChangeAspect="1"/>
          </p:cNvPicPr>
          <p:nvPr/>
        </p:nvPicPr>
        <p:blipFill>
          <a:blip r:embed="rId2"/>
          <a:stretch>
            <a:fillRect/>
          </a:stretch>
        </p:blipFill>
        <p:spPr>
          <a:xfrm>
            <a:off x="1649413" y="2606675"/>
            <a:ext cx="2847975" cy="2847975"/>
          </a:xfrm>
          <a:prstGeom prst="rect">
            <a:avLst/>
          </a:prstGeom>
          <a:noFill/>
          <a:ln w="9525">
            <a:noFill/>
          </a:ln>
        </p:spPr>
      </p:pic>
    </p:spTree>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0"/>
                                        </p:tgtEl>
                                        <p:attrNameLst>
                                          <p:attrName>style.visibility</p:attrName>
                                        </p:attrNameLst>
                                      </p:cBhvr>
                                      <p:to>
                                        <p:strVal val="visible"/>
                                      </p:to>
                                    </p:set>
                                    <p:animEffect transition="in" filter="fade">
                                      <p:cBhvr>
                                        <p:cTn id="7" dur="500"/>
                                        <p:tgtEl>
                                          <p:spTgt spid="9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灯片编号占位符 1"/>
          <p:cNvSpPr txBox="1">
            <a:spLocks noGrp="1"/>
          </p:cNvSpPr>
          <p:nvPr>
            <p:ph type="sldNum" sz="quarter" idx="4"/>
          </p:nvPr>
        </p:nvSpPr>
        <p:spPr>
          <a:prstGeom prst="rect">
            <a:avLst/>
          </a:prstGeom>
          <a:noFill/>
          <a:ln>
            <a:noFill/>
          </a:ln>
        </p:spPr>
        <p:txBody>
          <a:bodyPr wrap="square" lIns="91440" tIns="45720" rIns="91440" bIns="45720" anchor="t"/>
          <a:lstStyle/>
          <a:p>
            <a:pPr algn="r"/>
            <a:fld id="{9A0DB2DC-4C9A-4742-B13C-FB6460FD3503}" type="slidenum">
              <a:rPr lang="en-US" altLang="zh-CN" dirty="0">
                <a:solidFill>
                  <a:srgbClr val="BFBFBF"/>
                </a:solidFill>
                <a:latin typeface="华文仿宋" panose="02010600040101010101" pitchFamily="2" charset="-122"/>
                <a:ea typeface="华文仿宋" panose="02010600040101010101" pitchFamily="2" charset="-122"/>
              </a:rPr>
              <a:t>3</a:t>
            </a:fld>
            <a:endParaRPr lang="en-US" altLang="zh-CN" dirty="0">
              <a:solidFill>
                <a:srgbClr val="BFBFBF"/>
              </a:solidFill>
              <a:latin typeface="华文仿宋" panose="02010600040101010101" pitchFamily="2" charset="-122"/>
              <a:ea typeface="华文仿宋" panose="02010600040101010101" pitchFamily="2" charset="-122"/>
            </a:endParaRPr>
          </a:p>
        </p:txBody>
      </p:sp>
      <p:sp>
        <p:nvSpPr>
          <p:cNvPr id="10242" name="TextBox 2"/>
          <p:cNvSpPr txBox="1"/>
          <p:nvPr/>
        </p:nvSpPr>
        <p:spPr>
          <a:xfrm>
            <a:off x="61913" y="57150"/>
            <a:ext cx="6916737" cy="906463"/>
          </a:xfrm>
          <a:prstGeom prst="rect">
            <a:avLst/>
          </a:prstGeom>
          <a:noFill/>
          <a:ln w="9525">
            <a:noFill/>
          </a:ln>
        </p:spPr>
        <p:txBody>
          <a:bodyPr anchor="t">
            <a:spAutoFit/>
          </a:bodyPr>
          <a:lstStyle/>
          <a:p>
            <a:pPr>
              <a:lnSpc>
                <a:spcPct val="150000"/>
              </a:lnSpc>
            </a:pPr>
            <a:r>
              <a:rPr lang="zh-CN" altLang="en-US" sz="4000" b="1" dirty="0">
                <a:solidFill>
                  <a:srgbClr val="7F7F7F"/>
                </a:solidFill>
                <a:latin typeface="微软雅黑" panose="020B0503020204020204" pitchFamily="34" charset="-122"/>
                <a:ea typeface="微软雅黑" panose="020B0503020204020204" pitchFamily="34" charset="-122"/>
              </a:rPr>
              <a:t>目 录</a:t>
            </a:r>
          </a:p>
        </p:txBody>
      </p:sp>
      <p:grpSp>
        <p:nvGrpSpPr>
          <p:cNvPr id="4" name="Group 29"/>
          <p:cNvGrpSpPr/>
          <p:nvPr/>
        </p:nvGrpSpPr>
        <p:grpSpPr>
          <a:xfrm>
            <a:off x="903288" y="2141538"/>
            <a:ext cx="3130550" cy="4716462"/>
            <a:chOff x="903984" y="2062163"/>
            <a:chExt cx="3317179" cy="4797426"/>
          </a:xfrm>
        </p:grpSpPr>
        <p:sp>
          <p:nvSpPr>
            <p:cNvPr id="19" name="Freeform 5"/>
            <p:cNvSpPr/>
            <p:nvPr/>
          </p:nvSpPr>
          <p:spPr bwMode="auto">
            <a:xfrm>
              <a:off x="1427129" y="5395010"/>
              <a:ext cx="2395367" cy="610376"/>
            </a:xfrm>
            <a:custGeom>
              <a:avLst/>
              <a:gdLst>
                <a:gd name="T0" fmla="*/ 831 w 1419"/>
                <a:gd name="T1" fmla="*/ 0 h 362"/>
                <a:gd name="T2" fmla="*/ 831 w 1419"/>
                <a:gd name="T3" fmla="*/ 24 h 362"/>
                <a:gd name="T4" fmla="*/ 835 w 1419"/>
                <a:gd name="T5" fmla="*/ 37 h 362"/>
                <a:gd name="T6" fmla="*/ 847 w 1419"/>
                <a:gd name="T7" fmla="*/ 60 h 362"/>
                <a:gd name="T8" fmla="*/ 858 w 1419"/>
                <a:gd name="T9" fmla="*/ 99 h 362"/>
                <a:gd name="T10" fmla="*/ 858 w 1419"/>
                <a:gd name="T11" fmla="*/ 100 h 362"/>
                <a:gd name="T12" fmla="*/ 858 w 1419"/>
                <a:gd name="T13" fmla="*/ 101 h 362"/>
                <a:gd name="T14" fmla="*/ 858 w 1419"/>
                <a:gd name="T15" fmla="*/ 101 h 362"/>
                <a:gd name="T16" fmla="*/ 791 w 1419"/>
                <a:gd name="T17" fmla="*/ 154 h 362"/>
                <a:gd name="T18" fmla="*/ 724 w 1419"/>
                <a:gd name="T19" fmla="*/ 96 h 362"/>
                <a:gd name="T20" fmla="*/ 724 w 1419"/>
                <a:gd name="T21" fmla="*/ 96 h 362"/>
                <a:gd name="T22" fmla="*/ 735 w 1419"/>
                <a:gd name="T23" fmla="*/ 60 h 362"/>
                <a:gd name="T24" fmla="*/ 746 w 1419"/>
                <a:gd name="T25" fmla="*/ 39 h 362"/>
                <a:gd name="T26" fmla="*/ 750 w 1419"/>
                <a:gd name="T27" fmla="*/ 24 h 362"/>
                <a:gd name="T28" fmla="*/ 751 w 1419"/>
                <a:gd name="T29" fmla="*/ 24 h 362"/>
                <a:gd name="T30" fmla="*/ 751 w 1419"/>
                <a:gd name="T31" fmla="*/ 0 h 362"/>
                <a:gd name="T32" fmla="*/ 30 w 1419"/>
                <a:gd name="T33" fmla="*/ 0 h 362"/>
                <a:gd name="T34" fmla="*/ 0 w 1419"/>
                <a:gd name="T35" fmla="*/ 161 h 362"/>
                <a:gd name="T36" fmla="*/ 876 w 1419"/>
                <a:gd name="T37" fmla="*/ 362 h 362"/>
                <a:gd name="T38" fmla="*/ 953 w 1419"/>
                <a:gd name="T39" fmla="*/ 133 h 362"/>
                <a:gd name="T40" fmla="*/ 1362 w 1419"/>
                <a:gd name="T41" fmla="*/ 133 h 362"/>
                <a:gd name="T42" fmla="*/ 1419 w 1419"/>
                <a:gd name="T43" fmla="*/ 0 h 362"/>
                <a:gd name="T44" fmla="*/ 831 w 1419"/>
                <a:gd name="T45"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19" h="362">
                  <a:moveTo>
                    <a:pt x="831" y="0"/>
                  </a:moveTo>
                  <a:cubicBezTo>
                    <a:pt x="831" y="24"/>
                    <a:pt x="831" y="24"/>
                    <a:pt x="831" y="24"/>
                  </a:cubicBezTo>
                  <a:cubicBezTo>
                    <a:pt x="835" y="37"/>
                    <a:pt x="835" y="37"/>
                    <a:pt x="835" y="37"/>
                  </a:cubicBezTo>
                  <a:cubicBezTo>
                    <a:pt x="838" y="46"/>
                    <a:pt x="840" y="50"/>
                    <a:pt x="847" y="60"/>
                  </a:cubicBezTo>
                  <a:cubicBezTo>
                    <a:pt x="856" y="71"/>
                    <a:pt x="859" y="84"/>
                    <a:pt x="858" y="99"/>
                  </a:cubicBezTo>
                  <a:cubicBezTo>
                    <a:pt x="858" y="99"/>
                    <a:pt x="858" y="100"/>
                    <a:pt x="858" y="100"/>
                  </a:cubicBezTo>
                  <a:cubicBezTo>
                    <a:pt x="858" y="101"/>
                    <a:pt x="858" y="101"/>
                    <a:pt x="858" y="101"/>
                  </a:cubicBezTo>
                  <a:cubicBezTo>
                    <a:pt x="858" y="101"/>
                    <a:pt x="858" y="101"/>
                    <a:pt x="858" y="101"/>
                  </a:cubicBezTo>
                  <a:cubicBezTo>
                    <a:pt x="855" y="130"/>
                    <a:pt x="826" y="154"/>
                    <a:pt x="791" y="154"/>
                  </a:cubicBezTo>
                  <a:cubicBezTo>
                    <a:pt x="754" y="154"/>
                    <a:pt x="724" y="128"/>
                    <a:pt x="724" y="96"/>
                  </a:cubicBezTo>
                  <a:cubicBezTo>
                    <a:pt x="724" y="96"/>
                    <a:pt x="724" y="96"/>
                    <a:pt x="724" y="96"/>
                  </a:cubicBezTo>
                  <a:cubicBezTo>
                    <a:pt x="723" y="82"/>
                    <a:pt x="727" y="71"/>
                    <a:pt x="735" y="60"/>
                  </a:cubicBezTo>
                  <a:cubicBezTo>
                    <a:pt x="741" y="51"/>
                    <a:pt x="744" y="47"/>
                    <a:pt x="746" y="39"/>
                  </a:cubicBezTo>
                  <a:cubicBezTo>
                    <a:pt x="750" y="24"/>
                    <a:pt x="750" y="24"/>
                    <a:pt x="750" y="24"/>
                  </a:cubicBezTo>
                  <a:cubicBezTo>
                    <a:pt x="751" y="24"/>
                    <a:pt x="751" y="24"/>
                    <a:pt x="751" y="24"/>
                  </a:cubicBezTo>
                  <a:cubicBezTo>
                    <a:pt x="751" y="0"/>
                    <a:pt x="751" y="0"/>
                    <a:pt x="751" y="0"/>
                  </a:cubicBezTo>
                  <a:cubicBezTo>
                    <a:pt x="30" y="0"/>
                    <a:pt x="30" y="0"/>
                    <a:pt x="30" y="0"/>
                  </a:cubicBezTo>
                  <a:cubicBezTo>
                    <a:pt x="18" y="87"/>
                    <a:pt x="0" y="161"/>
                    <a:pt x="0" y="161"/>
                  </a:cubicBezTo>
                  <a:cubicBezTo>
                    <a:pt x="876" y="362"/>
                    <a:pt x="876" y="362"/>
                    <a:pt x="876" y="362"/>
                  </a:cubicBezTo>
                  <a:cubicBezTo>
                    <a:pt x="876" y="362"/>
                    <a:pt x="908" y="149"/>
                    <a:pt x="953" y="133"/>
                  </a:cubicBezTo>
                  <a:cubicBezTo>
                    <a:pt x="997" y="117"/>
                    <a:pt x="1278" y="237"/>
                    <a:pt x="1362" y="133"/>
                  </a:cubicBezTo>
                  <a:cubicBezTo>
                    <a:pt x="1399" y="87"/>
                    <a:pt x="1414" y="40"/>
                    <a:pt x="1419" y="0"/>
                  </a:cubicBezTo>
                  <a:lnTo>
                    <a:pt x="831" y="0"/>
                  </a:lnTo>
                  <a:close/>
                </a:path>
              </a:pathLst>
            </a:custGeom>
            <a:solidFill>
              <a:srgbClr val="F61A00"/>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cs"/>
              </a:endParaRPr>
            </a:p>
          </p:txBody>
        </p:sp>
        <p:sp>
          <p:nvSpPr>
            <p:cNvPr id="20" name="Freeform 6"/>
            <p:cNvSpPr/>
            <p:nvPr/>
          </p:nvSpPr>
          <p:spPr bwMode="auto">
            <a:xfrm>
              <a:off x="3134501" y="2835628"/>
              <a:ext cx="842751" cy="728253"/>
            </a:xfrm>
            <a:custGeom>
              <a:avLst/>
              <a:gdLst>
                <a:gd name="T0" fmla="*/ 382 w 498"/>
                <a:gd name="T1" fmla="*/ 0 h 432"/>
                <a:gd name="T2" fmla="*/ 0 w 498"/>
                <a:gd name="T3" fmla="*/ 0 h 432"/>
                <a:gd name="T4" fmla="*/ 0 w 498"/>
                <a:gd name="T5" fmla="*/ 432 h 432"/>
                <a:gd name="T6" fmla="*/ 65 w 498"/>
                <a:gd name="T7" fmla="*/ 432 h 432"/>
                <a:gd name="T8" fmla="*/ 65 w 498"/>
                <a:gd name="T9" fmla="*/ 420 h 432"/>
                <a:gd name="T10" fmla="*/ 62 w 498"/>
                <a:gd name="T11" fmla="*/ 407 h 432"/>
                <a:gd name="T12" fmla="*/ 49 w 498"/>
                <a:gd name="T13" fmla="*/ 384 h 432"/>
                <a:gd name="T14" fmla="*/ 39 w 498"/>
                <a:gd name="T15" fmla="*/ 345 h 432"/>
                <a:gd name="T16" fmla="*/ 39 w 498"/>
                <a:gd name="T17" fmla="*/ 344 h 432"/>
                <a:gd name="T18" fmla="*/ 39 w 498"/>
                <a:gd name="T19" fmla="*/ 343 h 432"/>
                <a:gd name="T20" fmla="*/ 39 w 498"/>
                <a:gd name="T21" fmla="*/ 343 h 432"/>
                <a:gd name="T22" fmla="*/ 106 w 498"/>
                <a:gd name="T23" fmla="*/ 290 h 432"/>
                <a:gd name="T24" fmla="*/ 173 w 498"/>
                <a:gd name="T25" fmla="*/ 348 h 432"/>
                <a:gd name="T26" fmla="*/ 173 w 498"/>
                <a:gd name="T27" fmla="*/ 348 h 432"/>
                <a:gd name="T28" fmla="*/ 162 w 498"/>
                <a:gd name="T29" fmla="*/ 384 h 432"/>
                <a:gd name="T30" fmla="*/ 150 w 498"/>
                <a:gd name="T31" fmla="*/ 405 h 432"/>
                <a:gd name="T32" fmla="*/ 146 w 498"/>
                <a:gd name="T33" fmla="*/ 420 h 432"/>
                <a:gd name="T34" fmla="*/ 146 w 498"/>
                <a:gd name="T35" fmla="*/ 420 h 432"/>
                <a:gd name="T36" fmla="*/ 146 w 498"/>
                <a:gd name="T37" fmla="*/ 432 h 432"/>
                <a:gd name="T38" fmla="*/ 491 w 498"/>
                <a:gd name="T39" fmla="*/ 432 h 432"/>
                <a:gd name="T40" fmla="*/ 382 w 498"/>
                <a:gd name="T41" fmla="*/ 0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8" h="432">
                  <a:moveTo>
                    <a:pt x="382" y="0"/>
                  </a:moveTo>
                  <a:cubicBezTo>
                    <a:pt x="0" y="0"/>
                    <a:pt x="0" y="0"/>
                    <a:pt x="0" y="0"/>
                  </a:cubicBezTo>
                  <a:cubicBezTo>
                    <a:pt x="0" y="432"/>
                    <a:pt x="0" y="432"/>
                    <a:pt x="0" y="432"/>
                  </a:cubicBezTo>
                  <a:cubicBezTo>
                    <a:pt x="65" y="432"/>
                    <a:pt x="65" y="432"/>
                    <a:pt x="65" y="432"/>
                  </a:cubicBezTo>
                  <a:cubicBezTo>
                    <a:pt x="65" y="420"/>
                    <a:pt x="65" y="420"/>
                    <a:pt x="65" y="420"/>
                  </a:cubicBezTo>
                  <a:cubicBezTo>
                    <a:pt x="62" y="407"/>
                    <a:pt x="62" y="407"/>
                    <a:pt x="62" y="407"/>
                  </a:cubicBezTo>
                  <a:cubicBezTo>
                    <a:pt x="59" y="398"/>
                    <a:pt x="56" y="394"/>
                    <a:pt x="49" y="384"/>
                  </a:cubicBezTo>
                  <a:cubicBezTo>
                    <a:pt x="41" y="373"/>
                    <a:pt x="37" y="360"/>
                    <a:pt x="39" y="345"/>
                  </a:cubicBezTo>
                  <a:cubicBezTo>
                    <a:pt x="39" y="345"/>
                    <a:pt x="39" y="344"/>
                    <a:pt x="39" y="344"/>
                  </a:cubicBezTo>
                  <a:cubicBezTo>
                    <a:pt x="39" y="343"/>
                    <a:pt x="39" y="343"/>
                    <a:pt x="39" y="343"/>
                  </a:cubicBezTo>
                  <a:cubicBezTo>
                    <a:pt x="39" y="343"/>
                    <a:pt x="39" y="343"/>
                    <a:pt x="39" y="343"/>
                  </a:cubicBezTo>
                  <a:cubicBezTo>
                    <a:pt x="42" y="314"/>
                    <a:pt x="71" y="290"/>
                    <a:pt x="106" y="290"/>
                  </a:cubicBezTo>
                  <a:cubicBezTo>
                    <a:pt x="143" y="290"/>
                    <a:pt x="173" y="316"/>
                    <a:pt x="173" y="348"/>
                  </a:cubicBezTo>
                  <a:cubicBezTo>
                    <a:pt x="173" y="348"/>
                    <a:pt x="173" y="348"/>
                    <a:pt x="173" y="348"/>
                  </a:cubicBezTo>
                  <a:cubicBezTo>
                    <a:pt x="173" y="362"/>
                    <a:pt x="170" y="373"/>
                    <a:pt x="162" y="384"/>
                  </a:cubicBezTo>
                  <a:cubicBezTo>
                    <a:pt x="156" y="393"/>
                    <a:pt x="153" y="397"/>
                    <a:pt x="150" y="405"/>
                  </a:cubicBezTo>
                  <a:cubicBezTo>
                    <a:pt x="146" y="420"/>
                    <a:pt x="146" y="420"/>
                    <a:pt x="146" y="420"/>
                  </a:cubicBezTo>
                  <a:cubicBezTo>
                    <a:pt x="146" y="420"/>
                    <a:pt x="146" y="420"/>
                    <a:pt x="146" y="420"/>
                  </a:cubicBezTo>
                  <a:cubicBezTo>
                    <a:pt x="146" y="432"/>
                    <a:pt x="146" y="432"/>
                    <a:pt x="146" y="432"/>
                  </a:cubicBezTo>
                  <a:cubicBezTo>
                    <a:pt x="491" y="432"/>
                    <a:pt x="491" y="432"/>
                    <a:pt x="491" y="432"/>
                  </a:cubicBezTo>
                  <a:cubicBezTo>
                    <a:pt x="498" y="320"/>
                    <a:pt x="483" y="157"/>
                    <a:pt x="382" y="0"/>
                  </a:cubicBezTo>
                  <a:close/>
                </a:path>
              </a:pathLst>
            </a:custGeom>
            <a:solidFill>
              <a:srgbClr val="00B393"/>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cs"/>
              </a:endParaRPr>
            </a:p>
          </p:txBody>
        </p:sp>
        <p:sp>
          <p:nvSpPr>
            <p:cNvPr id="21" name="Freeform 36"/>
            <p:cNvSpPr/>
            <p:nvPr/>
          </p:nvSpPr>
          <p:spPr bwMode="auto">
            <a:xfrm>
              <a:off x="1122662" y="4193635"/>
              <a:ext cx="1199365" cy="1077039"/>
            </a:xfrm>
            <a:custGeom>
              <a:avLst/>
              <a:gdLst>
                <a:gd name="connsiteX0" fmla="*/ 852539 w 1200150"/>
                <a:gd name="connsiteY0" fmla="*/ 0 h 1076325"/>
                <a:gd name="connsiteX1" fmla="*/ 928585 w 1200150"/>
                <a:gd name="connsiteY1" fmla="*/ 62551 h 1076325"/>
                <a:gd name="connsiteX2" fmla="*/ 915066 w 1200150"/>
                <a:gd name="connsiteY2" fmla="*/ 111578 h 1076325"/>
                <a:gd name="connsiteX3" fmla="*/ 889717 w 1200150"/>
                <a:gd name="connsiteY3" fmla="*/ 158915 h 1076325"/>
                <a:gd name="connsiteX4" fmla="*/ 882957 w 1200150"/>
                <a:gd name="connsiteY4" fmla="*/ 187655 h 1076325"/>
                <a:gd name="connsiteX5" fmla="*/ 882957 w 1200150"/>
                <a:gd name="connsiteY5" fmla="*/ 323562 h 1076325"/>
                <a:gd name="connsiteX6" fmla="*/ 882957 w 1200150"/>
                <a:gd name="connsiteY6" fmla="*/ 347662 h 1076325"/>
                <a:gd name="connsiteX7" fmla="*/ 1200150 w 1200150"/>
                <a:gd name="connsiteY7" fmla="*/ 347662 h 1076325"/>
                <a:gd name="connsiteX8" fmla="*/ 1200150 w 1200150"/>
                <a:gd name="connsiteY8" fmla="*/ 1076325 h 1076325"/>
                <a:gd name="connsiteX9" fmla="*/ 369667 w 1200150"/>
                <a:gd name="connsiteY9" fmla="*/ 1076325 h 1076325"/>
                <a:gd name="connsiteX10" fmla="*/ 332531 w 1200150"/>
                <a:gd name="connsiteY10" fmla="*/ 765969 h 1076325"/>
                <a:gd name="connsiteX11" fmla="*/ 0 w 1200150"/>
                <a:gd name="connsiteY11" fmla="*/ 347662 h 1076325"/>
                <a:gd name="connsiteX12" fmla="*/ 334219 w 1200150"/>
                <a:gd name="connsiteY12" fmla="*/ 347662 h 1076325"/>
                <a:gd name="connsiteX13" fmla="*/ 334219 w 1200150"/>
                <a:gd name="connsiteY13" fmla="*/ 374650 h 1076325"/>
                <a:gd name="connsiteX14" fmla="*/ 327467 w 1200150"/>
                <a:gd name="connsiteY14" fmla="*/ 401637 h 1076325"/>
                <a:gd name="connsiteX15" fmla="*/ 307211 w 1200150"/>
                <a:gd name="connsiteY15" fmla="*/ 435372 h 1076325"/>
                <a:gd name="connsiteX16" fmla="*/ 288644 w 1200150"/>
                <a:gd name="connsiteY16" fmla="*/ 496094 h 1076325"/>
                <a:gd name="connsiteX17" fmla="*/ 401738 w 1200150"/>
                <a:gd name="connsiteY17" fmla="*/ 593923 h 1076325"/>
                <a:gd name="connsiteX18" fmla="*/ 514832 w 1200150"/>
                <a:gd name="connsiteY18" fmla="*/ 504527 h 1076325"/>
                <a:gd name="connsiteX19" fmla="*/ 514832 w 1200150"/>
                <a:gd name="connsiteY19" fmla="*/ 502840 h 1076325"/>
                <a:gd name="connsiteX20" fmla="*/ 514832 w 1200150"/>
                <a:gd name="connsiteY20" fmla="*/ 501154 h 1076325"/>
                <a:gd name="connsiteX21" fmla="*/ 497953 w 1200150"/>
                <a:gd name="connsiteY21" fmla="*/ 435372 h 1076325"/>
                <a:gd name="connsiteX22" fmla="*/ 476009 w 1200150"/>
                <a:gd name="connsiteY22" fmla="*/ 396577 h 1076325"/>
                <a:gd name="connsiteX23" fmla="*/ 470945 w 1200150"/>
                <a:gd name="connsiteY23" fmla="*/ 374650 h 1076325"/>
                <a:gd name="connsiteX24" fmla="*/ 470945 w 1200150"/>
                <a:gd name="connsiteY24" fmla="*/ 347662 h 1076325"/>
                <a:gd name="connsiteX25" fmla="*/ 820430 w 1200150"/>
                <a:gd name="connsiteY25" fmla="*/ 347662 h 1076325"/>
                <a:gd name="connsiteX26" fmla="*/ 820430 w 1200150"/>
                <a:gd name="connsiteY26" fmla="*/ 340996 h 1076325"/>
                <a:gd name="connsiteX27" fmla="*/ 820430 w 1200150"/>
                <a:gd name="connsiteY27" fmla="*/ 187655 h 1076325"/>
                <a:gd name="connsiteX28" fmla="*/ 811980 w 1200150"/>
                <a:gd name="connsiteY28" fmla="*/ 155534 h 1076325"/>
                <a:gd name="connsiteX29" fmla="*/ 786631 w 1200150"/>
                <a:gd name="connsiteY29" fmla="*/ 111578 h 1076325"/>
                <a:gd name="connsiteX30" fmla="*/ 774802 w 1200150"/>
                <a:gd name="connsiteY30" fmla="*/ 65933 h 1076325"/>
                <a:gd name="connsiteX31" fmla="*/ 852539 w 1200150"/>
                <a:gd name="connsiteY31" fmla="*/ 0 h 107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200150" h="1076325">
                  <a:moveTo>
                    <a:pt x="852539" y="0"/>
                  </a:moveTo>
                  <a:cubicBezTo>
                    <a:pt x="893097" y="0"/>
                    <a:pt x="925205" y="27049"/>
                    <a:pt x="928585" y="62551"/>
                  </a:cubicBezTo>
                  <a:cubicBezTo>
                    <a:pt x="930275" y="81148"/>
                    <a:pt x="926895" y="96363"/>
                    <a:pt x="915066" y="111578"/>
                  </a:cubicBezTo>
                  <a:cubicBezTo>
                    <a:pt x="901546" y="128484"/>
                    <a:pt x="896477" y="138628"/>
                    <a:pt x="889717" y="158915"/>
                  </a:cubicBezTo>
                  <a:lnTo>
                    <a:pt x="882957" y="187655"/>
                  </a:lnTo>
                  <a:cubicBezTo>
                    <a:pt x="882957" y="187655"/>
                    <a:pt x="882957" y="187655"/>
                    <a:pt x="882957" y="323562"/>
                  </a:cubicBezTo>
                  <a:lnTo>
                    <a:pt x="882957" y="347662"/>
                  </a:lnTo>
                  <a:lnTo>
                    <a:pt x="1200150" y="347662"/>
                  </a:lnTo>
                  <a:cubicBezTo>
                    <a:pt x="1200150" y="347662"/>
                    <a:pt x="1200150" y="347662"/>
                    <a:pt x="1200150" y="1076325"/>
                  </a:cubicBezTo>
                  <a:cubicBezTo>
                    <a:pt x="1200150" y="1076325"/>
                    <a:pt x="1200150" y="1076325"/>
                    <a:pt x="369667" y="1076325"/>
                  </a:cubicBezTo>
                  <a:cubicBezTo>
                    <a:pt x="381482" y="941388"/>
                    <a:pt x="378106" y="811510"/>
                    <a:pt x="332531" y="765969"/>
                  </a:cubicBezTo>
                  <a:cubicBezTo>
                    <a:pt x="190741" y="627658"/>
                    <a:pt x="82711" y="487660"/>
                    <a:pt x="0" y="347662"/>
                  </a:cubicBezTo>
                  <a:cubicBezTo>
                    <a:pt x="0" y="347662"/>
                    <a:pt x="0" y="347662"/>
                    <a:pt x="334219" y="347662"/>
                  </a:cubicBezTo>
                  <a:cubicBezTo>
                    <a:pt x="334219" y="347662"/>
                    <a:pt x="334219" y="347662"/>
                    <a:pt x="334219" y="374650"/>
                  </a:cubicBezTo>
                  <a:cubicBezTo>
                    <a:pt x="334219" y="374650"/>
                    <a:pt x="334219" y="374650"/>
                    <a:pt x="327467" y="401637"/>
                  </a:cubicBezTo>
                  <a:cubicBezTo>
                    <a:pt x="322403" y="413444"/>
                    <a:pt x="319027" y="421878"/>
                    <a:pt x="307211" y="435372"/>
                  </a:cubicBezTo>
                  <a:cubicBezTo>
                    <a:pt x="293708" y="453926"/>
                    <a:pt x="288644" y="474166"/>
                    <a:pt x="288644" y="496094"/>
                  </a:cubicBezTo>
                  <a:cubicBezTo>
                    <a:pt x="288644" y="550069"/>
                    <a:pt x="339283" y="593923"/>
                    <a:pt x="401738" y="593923"/>
                  </a:cubicBezTo>
                  <a:cubicBezTo>
                    <a:pt x="462505" y="593923"/>
                    <a:pt x="509768" y="555129"/>
                    <a:pt x="514832" y="504527"/>
                  </a:cubicBezTo>
                  <a:cubicBezTo>
                    <a:pt x="514832" y="504527"/>
                    <a:pt x="514832" y="504527"/>
                    <a:pt x="514832" y="502840"/>
                  </a:cubicBezTo>
                  <a:cubicBezTo>
                    <a:pt x="514832" y="502840"/>
                    <a:pt x="514832" y="502840"/>
                    <a:pt x="514832" y="501154"/>
                  </a:cubicBezTo>
                  <a:cubicBezTo>
                    <a:pt x="518208" y="475853"/>
                    <a:pt x="511456" y="455612"/>
                    <a:pt x="497953" y="435372"/>
                  </a:cubicBezTo>
                  <a:cubicBezTo>
                    <a:pt x="486137" y="420191"/>
                    <a:pt x="482761" y="413444"/>
                    <a:pt x="476009" y="396577"/>
                  </a:cubicBezTo>
                  <a:cubicBezTo>
                    <a:pt x="476009" y="396577"/>
                    <a:pt x="476009" y="396577"/>
                    <a:pt x="470945" y="374650"/>
                  </a:cubicBezTo>
                  <a:cubicBezTo>
                    <a:pt x="470945" y="374650"/>
                    <a:pt x="470945" y="374650"/>
                    <a:pt x="470945" y="347662"/>
                  </a:cubicBezTo>
                  <a:lnTo>
                    <a:pt x="820430" y="347662"/>
                  </a:lnTo>
                  <a:lnTo>
                    <a:pt x="820430" y="340996"/>
                  </a:lnTo>
                  <a:cubicBezTo>
                    <a:pt x="820430" y="311279"/>
                    <a:pt x="820430" y="263731"/>
                    <a:pt x="820430" y="187655"/>
                  </a:cubicBezTo>
                  <a:cubicBezTo>
                    <a:pt x="820430" y="187655"/>
                    <a:pt x="820430" y="187655"/>
                    <a:pt x="811980" y="155534"/>
                  </a:cubicBezTo>
                  <a:cubicBezTo>
                    <a:pt x="805221" y="138628"/>
                    <a:pt x="800151" y="128484"/>
                    <a:pt x="786631" y="111578"/>
                  </a:cubicBezTo>
                  <a:cubicBezTo>
                    <a:pt x="778182" y="98054"/>
                    <a:pt x="773112" y="82838"/>
                    <a:pt x="774802" y="65933"/>
                  </a:cubicBezTo>
                  <a:cubicBezTo>
                    <a:pt x="774802" y="30430"/>
                    <a:pt x="810290" y="0"/>
                    <a:pt x="852539" y="0"/>
                  </a:cubicBezTo>
                  <a:close/>
                </a:path>
              </a:pathLst>
            </a:custGeom>
            <a:solidFill>
              <a:srgbClr val="FFC000"/>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cs"/>
              </a:endParaRPr>
            </a:p>
          </p:txBody>
        </p:sp>
        <p:sp>
          <p:nvSpPr>
            <p:cNvPr id="22" name="Freeform 9"/>
            <p:cNvSpPr/>
            <p:nvPr/>
          </p:nvSpPr>
          <p:spPr bwMode="auto">
            <a:xfrm>
              <a:off x="1798882" y="2062163"/>
              <a:ext cx="1890725" cy="649130"/>
            </a:xfrm>
            <a:custGeom>
              <a:avLst/>
              <a:gdLst>
                <a:gd name="T0" fmla="*/ 793 w 1120"/>
                <a:gd name="T1" fmla="*/ 146 h 385"/>
                <a:gd name="T2" fmla="*/ 0 w 1120"/>
                <a:gd name="T3" fmla="*/ 136 h 385"/>
                <a:gd name="T4" fmla="*/ 0 w 1120"/>
                <a:gd name="T5" fmla="*/ 385 h 385"/>
                <a:gd name="T6" fmla="*/ 603 w 1120"/>
                <a:gd name="T7" fmla="*/ 385 h 385"/>
                <a:gd name="T8" fmla="*/ 603 w 1120"/>
                <a:gd name="T9" fmla="*/ 342 h 385"/>
                <a:gd name="T10" fmla="*/ 600 w 1120"/>
                <a:gd name="T11" fmla="*/ 330 h 385"/>
                <a:gd name="T12" fmla="*/ 587 w 1120"/>
                <a:gd name="T13" fmla="*/ 307 h 385"/>
                <a:gd name="T14" fmla="*/ 577 w 1120"/>
                <a:gd name="T15" fmla="*/ 267 h 385"/>
                <a:gd name="T16" fmla="*/ 577 w 1120"/>
                <a:gd name="T17" fmla="*/ 266 h 385"/>
                <a:gd name="T18" fmla="*/ 577 w 1120"/>
                <a:gd name="T19" fmla="*/ 266 h 385"/>
                <a:gd name="T20" fmla="*/ 577 w 1120"/>
                <a:gd name="T21" fmla="*/ 266 h 385"/>
                <a:gd name="T22" fmla="*/ 644 w 1120"/>
                <a:gd name="T23" fmla="*/ 212 h 385"/>
                <a:gd name="T24" fmla="*/ 711 w 1120"/>
                <a:gd name="T25" fmla="*/ 270 h 385"/>
                <a:gd name="T26" fmla="*/ 711 w 1120"/>
                <a:gd name="T27" fmla="*/ 270 h 385"/>
                <a:gd name="T28" fmla="*/ 700 w 1120"/>
                <a:gd name="T29" fmla="*/ 307 h 385"/>
                <a:gd name="T30" fmla="*/ 688 w 1120"/>
                <a:gd name="T31" fmla="*/ 327 h 385"/>
                <a:gd name="T32" fmla="*/ 684 w 1120"/>
                <a:gd name="T33" fmla="*/ 342 h 385"/>
                <a:gd name="T34" fmla="*/ 684 w 1120"/>
                <a:gd name="T35" fmla="*/ 342 h 385"/>
                <a:gd name="T36" fmla="*/ 684 w 1120"/>
                <a:gd name="T37" fmla="*/ 385 h 385"/>
                <a:gd name="T38" fmla="*/ 1120 w 1120"/>
                <a:gd name="T39" fmla="*/ 385 h 385"/>
                <a:gd name="T40" fmla="*/ 793 w 1120"/>
                <a:gd name="T41" fmla="*/ 14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20" h="385">
                  <a:moveTo>
                    <a:pt x="793" y="146"/>
                  </a:moveTo>
                  <a:cubicBezTo>
                    <a:pt x="476" y="0"/>
                    <a:pt x="207" y="32"/>
                    <a:pt x="0" y="136"/>
                  </a:cubicBezTo>
                  <a:cubicBezTo>
                    <a:pt x="0" y="385"/>
                    <a:pt x="0" y="385"/>
                    <a:pt x="0" y="385"/>
                  </a:cubicBezTo>
                  <a:cubicBezTo>
                    <a:pt x="603" y="385"/>
                    <a:pt x="603" y="385"/>
                    <a:pt x="603" y="385"/>
                  </a:cubicBezTo>
                  <a:cubicBezTo>
                    <a:pt x="603" y="342"/>
                    <a:pt x="603" y="342"/>
                    <a:pt x="603" y="342"/>
                  </a:cubicBezTo>
                  <a:cubicBezTo>
                    <a:pt x="600" y="330"/>
                    <a:pt x="600" y="330"/>
                    <a:pt x="600" y="330"/>
                  </a:cubicBezTo>
                  <a:cubicBezTo>
                    <a:pt x="597" y="320"/>
                    <a:pt x="594" y="316"/>
                    <a:pt x="587" y="307"/>
                  </a:cubicBezTo>
                  <a:cubicBezTo>
                    <a:pt x="579" y="295"/>
                    <a:pt x="575" y="282"/>
                    <a:pt x="577" y="267"/>
                  </a:cubicBezTo>
                  <a:cubicBezTo>
                    <a:pt x="577" y="267"/>
                    <a:pt x="577" y="267"/>
                    <a:pt x="577" y="266"/>
                  </a:cubicBezTo>
                  <a:cubicBezTo>
                    <a:pt x="577" y="266"/>
                    <a:pt x="577" y="266"/>
                    <a:pt x="577" y="266"/>
                  </a:cubicBezTo>
                  <a:cubicBezTo>
                    <a:pt x="577" y="266"/>
                    <a:pt x="577" y="266"/>
                    <a:pt x="577" y="266"/>
                  </a:cubicBezTo>
                  <a:cubicBezTo>
                    <a:pt x="580" y="236"/>
                    <a:pt x="609" y="212"/>
                    <a:pt x="644" y="212"/>
                  </a:cubicBezTo>
                  <a:cubicBezTo>
                    <a:pt x="681" y="212"/>
                    <a:pt x="711" y="238"/>
                    <a:pt x="711" y="270"/>
                  </a:cubicBezTo>
                  <a:cubicBezTo>
                    <a:pt x="711" y="270"/>
                    <a:pt x="711" y="270"/>
                    <a:pt x="711" y="270"/>
                  </a:cubicBezTo>
                  <a:cubicBezTo>
                    <a:pt x="712" y="284"/>
                    <a:pt x="708" y="296"/>
                    <a:pt x="700" y="307"/>
                  </a:cubicBezTo>
                  <a:cubicBezTo>
                    <a:pt x="694" y="315"/>
                    <a:pt x="691" y="319"/>
                    <a:pt x="688" y="327"/>
                  </a:cubicBezTo>
                  <a:cubicBezTo>
                    <a:pt x="684" y="342"/>
                    <a:pt x="684" y="342"/>
                    <a:pt x="684" y="342"/>
                  </a:cubicBezTo>
                  <a:cubicBezTo>
                    <a:pt x="684" y="342"/>
                    <a:pt x="684" y="342"/>
                    <a:pt x="684" y="342"/>
                  </a:cubicBezTo>
                  <a:cubicBezTo>
                    <a:pt x="684" y="385"/>
                    <a:pt x="684" y="385"/>
                    <a:pt x="684" y="385"/>
                  </a:cubicBezTo>
                  <a:cubicBezTo>
                    <a:pt x="1120" y="385"/>
                    <a:pt x="1120" y="385"/>
                    <a:pt x="1120" y="385"/>
                  </a:cubicBezTo>
                  <a:cubicBezTo>
                    <a:pt x="1046" y="297"/>
                    <a:pt x="941" y="215"/>
                    <a:pt x="793" y="146"/>
                  </a:cubicBezTo>
                  <a:close/>
                </a:path>
              </a:pathLst>
            </a:custGeom>
            <a:solidFill>
              <a:srgbClr val="89C600"/>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cs"/>
              </a:endParaRPr>
            </a:p>
          </p:txBody>
        </p:sp>
        <p:sp>
          <p:nvSpPr>
            <p:cNvPr id="23" name="Freeform 31"/>
            <p:cNvSpPr/>
            <p:nvPr/>
          </p:nvSpPr>
          <p:spPr bwMode="auto">
            <a:xfrm>
              <a:off x="1798882" y="2452933"/>
              <a:ext cx="1212822" cy="1110949"/>
            </a:xfrm>
            <a:custGeom>
              <a:avLst/>
              <a:gdLst>
                <a:gd name="connsiteX0" fmla="*/ 1086644 w 1212850"/>
                <a:gd name="connsiteY0" fmla="*/ 0 h 1111251"/>
                <a:gd name="connsiteX1" fmla="*/ 1161964 w 1212850"/>
                <a:gd name="connsiteY1" fmla="*/ 62360 h 1111251"/>
                <a:gd name="connsiteX2" fmla="*/ 1150248 w 1212850"/>
                <a:gd name="connsiteY2" fmla="*/ 111237 h 1111251"/>
                <a:gd name="connsiteX3" fmla="*/ 1123467 w 1212850"/>
                <a:gd name="connsiteY3" fmla="*/ 158428 h 1111251"/>
                <a:gd name="connsiteX4" fmla="*/ 1125141 w 1212850"/>
                <a:gd name="connsiteY4" fmla="*/ 158428 h 1111251"/>
                <a:gd name="connsiteX5" fmla="*/ 1116772 w 1212850"/>
                <a:gd name="connsiteY5" fmla="*/ 187080 h 1111251"/>
                <a:gd name="connsiteX6" fmla="*/ 1116772 w 1212850"/>
                <a:gd name="connsiteY6" fmla="*/ 382588 h 1111251"/>
                <a:gd name="connsiteX7" fmla="*/ 1212850 w 1212850"/>
                <a:gd name="connsiteY7" fmla="*/ 382588 h 1111251"/>
                <a:gd name="connsiteX8" fmla="*/ 1212850 w 1212850"/>
                <a:gd name="connsiteY8" fmla="*/ 1111251 h 1111251"/>
                <a:gd name="connsiteX9" fmla="*/ 1074528 w 1212850"/>
                <a:gd name="connsiteY9" fmla="*/ 1111251 h 1111251"/>
                <a:gd name="connsiteX10" fmla="*/ 1074528 w 1212850"/>
                <a:gd name="connsiteY10" fmla="*/ 1040409 h 1111251"/>
                <a:gd name="connsiteX11" fmla="*/ 1076215 w 1212850"/>
                <a:gd name="connsiteY11" fmla="*/ 1040409 h 1111251"/>
                <a:gd name="connsiteX12" fmla="*/ 1081275 w 1212850"/>
                <a:gd name="connsiteY12" fmla="*/ 1015108 h 1111251"/>
                <a:gd name="connsiteX13" fmla="*/ 1101518 w 1212850"/>
                <a:gd name="connsiteY13" fmla="*/ 979687 h 1111251"/>
                <a:gd name="connsiteX14" fmla="*/ 1120073 w 1212850"/>
                <a:gd name="connsiteY14" fmla="*/ 918965 h 1111251"/>
                <a:gd name="connsiteX15" fmla="*/ 1007054 w 1212850"/>
                <a:gd name="connsiteY15" fmla="*/ 821135 h 1111251"/>
                <a:gd name="connsiteX16" fmla="*/ 894034 w 1212850"/>
                <a:gd name="connsiteY16" fmla="*/ 910531 h 1111251"/>
                <a:gd name="connsiteX17" fmla="*/ 894034 w 1212850"/>
                <a:gd name="connsiteY17" fmla="*/ 912218 h 1111251"/>
                <a:gd name="connsiteX18" fmla="*/ 894034 w 1212850"/>
                <a:gd name="connsiteY18" fmla="*/ 913905 h 1111251"/>
                <a:gd name="connsiteX19" fmla="*/ 912590 w 1212850"/>
                <a:gd name="connsiteY19" fmla="*/ 979687 h 1111251"/>
                <a:gd name="connsiteX20" fmla="*/ 932832 w 1212850"/>
                <a:gd name="connsiteY20" fmla="*/ 1018482 h 1111251"/>
                <a:gd name="connsiteX21" fmla="*/ 939579 w 1212850"/>
                <a:gd name="connsiteY21" fmla="*/ 1040409 h 1111251"/>
                <a:gd name="connsiteX22" fmla="*/ 939579 w 1212850"/>
                <a:gd name="connsiteY22" fmla="*/ 1111251 h 1111251"/>
                <a:gd name="connsiteX23" fmla="*/ 0 w 1212850"/>
                <a:gd name="connsiteY23" fmla="*/ 1111251 h 1111251"/>
                <a:gd name="connsiteX24" fmla="*/ 0 w 1212850"/>
                <a:gd name="connsiteY24" fmla="*/ 382588 h 1111251"/>
                <a:gd name="connsiteX25" fmla="*/ 999358 w 1212850"/>
                <a:gd name="connsiteY25" fmla="*/ 382588 h 1111251"/>
                <a:gd name="connsiteX26" fmla="*/ 1056516 w 1212850"/>
                <a:gd name="connsiteY26" fmla="*/ 382588 h 1111251"/>
                <a:gd name="connsiteX27" fmla="*/ 1054842 w 1212850"/>
                <a:gd name="connsiteY27" fmla="*/ 187080 h 1111251"/>
                <a:gd name="connsiteX28" fmla="*/ 1046473 w 1212850"/>
                <a:gd name="connsiteY28" fmla="*/ 155058 h 1111251"/>
                <a:gd name="connsiteX29" fmla="*/ 1023040 w 1212850"/>
                <a:gd name="connsiteY29" fmla="*/ 111237 h 1111251"/>
                <a:gd name="connsiteX30" fmla="*/ 1009650 w 1212850"/>
                <a:gd name="connsiteY30" fmla="*/ 65731 h 1111251"/>
                <a:gd name="connsiteX31" fmla="*/ 1086644 w 1212850"/>
                <a:gd name="connsiteY31" fmla="*/ 0 h 1111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212850" h="1111251">
                  <a:moveTo>
                    <a:pt x="1086644" y="0"/>
                  </a:moveTo>
                  <a:cubicBezTo>
                    <a:pt x="1126815" y="0"/>
                    <a:pt x="1158617" y="26966"/>
                    <a:pt x="1161964" y="62360"/>
                  </a:cubicBezTo>
                  <a:cubicBezTo>
                    <a:pt x="1163638" y="80900"/>
                    <a:pt x="1160291" y="96068"/>
                    <a:pt x="1150248" y="111237"/>
                  </a:cubicBezTo>
                  <a:cubicBezTo>
                    <a:pt x="1136858" y="128091"/>
                    <a:pt x="1131836" y="138203"/>
                    <a:pt x="1123467" y="158428"/>
                  </a:cubicBezTo>
                  <a:cubicBezTo>
                    <a:pt x="1123467" y="158428"/>
                    <a:pt x="1123467" y="158428"/>
                    <a:pt x="1125141" y="158428"/>
                  </a:cubicBezTo>
                  <a:lnTo>
                    <a:pt x="1116772" y="187080"/>
                  </a:lnTo>
                  <a:cubicBezTo>
                    <a:pt x="1116772" y="187080"/>
                    <a:pt x="1116772" y="187080"/>
                    <a:pt x="1116772" y="382588"/>
                  </a:cubicBezTo>
                  <a:lnTo>
                    <a:pt x="1212850" y="382588"/>
                  </a:lnTo>
                  <a:cubicBezTo>
                    <a:pt x="1212850" y="382588"/>
                    <a:pt x="1212850" y="382588"/>
                    <a:pt x="1212850" y="1111251"/>
                  </a:cubicBezTo>
                  <a:cubicBezTo>
                    <a:pt x="1212850" y="1111251"/>
                    <a:pt x="1212850" y="1111251"/>
                    <a:pt x="1074528" y="1111251"/>
                  </a:cubicBezTo>
                  <a:cubicBezTo>
                    <a:pt x="1074528" y="1111251"/>
                    <a:pt x="1074528" y="1111251"/>
                    <a:pt x="1074528" y="1040409"/>
                  </a:cubicBezTo>
                  <a:cubicBezTo>
                    <a:pt x="1074528" y="1040409"/>
                    <a:pt x="1074528" y="1040409"/>
                    <a:pt x="1076215" y="1040409"/>
                  </a:cubicBezTo>
                  <a:cubicBezTo>
                    <a:pt x="1076215" y="1040409"/>
                    <a:pt x="1076215" y="1040409"/>
                    <a:pt x="1081275" y="1015108"/>
                  </a:cubicBezTo>
                  <a:cubicBezTo>
                    <a:pt x="1086336" y="1001614"/>
                    <a:pt x="1091397" y="994867"/>
                    <a:pt x="1101518" y="979687"/>
                  </a:cubicBezTo>
                  <a:cubicBezTo>
                    <a:pt x="1115012" y="961133"/>
                    <a:pt x="1121760" y="940892"/>
                    <a:pt x="1120073" y="918965"/>
                  </a:cubicBezTo>
                  <a:cubicBezTo>
                    <a:pt x="1120073" y="864990"/>
                    <a:pt x="1069467" y="821135"/>
                    <a:pt x="1007054" y="821135"/>
                  </a:cubicBezTo>
                  <a:cubicBezTo>
                    <a:pt x="948014" y="821135"/>
                    <a:pt x="899095" y="859930"/>
                    <a:pt x="894034" y="910531"/>
                  </a:cubicBezTo>
                  <a:cubicBezTo>
                    <a:pt x="894034" y="910531"/>
                    <a:pt x="894034" y="910531"/>
                    <a:pt x="894034" y="912218"/>
                  </a:cubicBezTo>
                  <a:cubicBezTo>
                    <a:pt x="894034" y="912218"/>
                    <a:pt x="894034" y="913905"/>
                    <a:pt x="894034" y="913905"/>
                  </a:cubicBezTo>
                  <a:cubicBezTo>
                    <a:pt x="892347" y="939206"/>
                    <a:pt x="897408" y="961133"/>
                    <a:pt x="912590" y="979687"/>
                  </a:cubicBezTo>
                  <a:cubicBezTo>
                    <a:pt x="924398" y="994867"/>
                    <a:pt x="927771" y="1003301"/>
                    <a:pt x="932832" y="1018482"/>
                  </a:cubicBezTo>
                  <a:cubicBezTo>
                    <a:pt x="932832" y="1018482"/>
                    <a:pt x="932832" y="1018482"/>
                    <a:pt x="939579" y="1040409"/>
                  </a:cubicBezTo>
                  <a:cubicBezTo>
                    <a:pt x="939579" y="1040409"/>
                    <a:pt x="939579" y="1040409"/>
                    <a:pt x="939579" y="1111251"/>
                  </a:cubicBezTo>
                  <a:cubicBezTo>
                    <a:pt x="939579" y="1111251"/>
                    <a:pt x="939579" y="1111251"/>
                    <a:pt x="0" y="1111251"/>
                  </a:cubicBezTo>
                  <a:cubicBezTo>
                    <a:pt x="0" y="1111251"/>
                    <a:pt x="0" y="1111251"/>
                    <a:pt x="0" y="382588"/>
                  </a:cubicBezTo>
                  <a:cubicBezTo>
                    <a:pt x="0" y="382588"/>
                    <a:pt x="0" y="382588"/>
                    <a:pt x="999358" y="382588"/>
                  </a:cubicBezTo>
                  <a:lnTo>
                    <a:pt x="1056516" y="382588"/>
                  </a:lnTo>
                  <a:cubicBezTo>
                    <a:pt x="1056516" y="382588"/>
                    <a:pt x="1056516" y="382588"/>
                    <a:pt x="1054842" y="187080"/>
                  </a:cubicBezTo>
                  <a:cubicBezTo>
                    <a:pt x="1054842" y="187080"/>
                    <a:pt x="1054842" y="187080"/>
                    <a:pt x="1046473" y="155058"/>
                  </a:cubicBezTo>
                  <a:cubicBezTo>
                    <a:pt x="1039778" y="136518"/>
                    <a:pt x="1034757" y="128091"/>
                    <a:pt x="1023040" y="111237"/>
                  </a:cubicBezTo>
                  <a:cubicBezTo>
                    <a:pt x="1012998" y="97754"/>
                    <a:pt x="1009650" y="82585"/>
                    <a:pt x="1009650" y="65731"/>
                  </a:cubicBezTo>
                  <a:cubicBezTo>
                    <a:pt x="1009650" y="30337"/>
                    <a:pt x="1044800" y="0"/>
                    <a:pt x="1086644" y="0"/>
                  </a:cubicBezTo>
                  <a:close/>
                </a:path>
              </a:pathLst>
            </a:custGeom>
            <a:solidFill>
              <a:srgbClr val="00B393"/>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cs"/>
              </a:endParaRPr>
            </a:p>
          </p:txBody>
        </p:sp>
        <p:sp>
          <p:nvSpPr>
            <p:cNvPr id="24" name="Freeform 37"/>
            <p:cNvSpPr/>
            <p:nvPr/>
          </p:nvSpPr>
          <p:spPr bwMode="auto">
            <a:xfrm>
              <a:off x="2446505" y="4179102"/>
              <a:ext cx="1774658" cy="1443588"/>
            </a:xfrm>
            <a:custGeom>
              <a:avLst/>
              <a:gdLst>
                <a:gd name="connsiteX0" fmla="*/ 1281164 w 1774825"/>
                <a:gd name="connsiteY0" fmla="*/ 0 h 1443038"/>
                <a:gd name="connsiteX1" fmla="*/ 1357210 w 1774825"/>
                <a:gd name="connsiteY1" fmla="*/ 60976 h 1443038"/>
                <a:gd name="connsiteX2" fmla="*/ 1343691 w 1774825"/>
                <a:gd name="connsiteY2" fmla="*/ 110095 h 1443038"/>
                <a:gd name="connsiteX3" fmla="*/ 1318342 w 1774825"/>
                <a:gd name="connsiteY3" fmla="*/ 157521 h 1443038"/>
                <a:gd name="connsiteX4" fmla="*/ 1311582 w 1774825"/>
                <a:gd name="connsiteY4" fmla="*/ 188009 h 1443038"/>
                <a:gd name="connsiteX5" fmla="*/ 1310450 w 1774825"/>
                <a:gd name="connsiteY5" fmla="*/ 333251 h 1443038"/>
                <a:gd name="connsiteX6" fmla="*/ 1310226 w 1774825"/>
                <a:gd name="connsiteY6" fmla="*/ 361950 h 1443038"/>
                <a:gd name="connsiteX7" fmla="*/ 1462411 w 1774825"/>
                <a:gd name="connsiteY7" fmla="*/ 361950 h 1443038"/>
                <a:gd name="connsiteX8" fmla="*/ 1774825 w 1774825"/>
                <a:gd name="connsiteY8" fmla="*/ 361950 h 1443038"/>
                <a:gd name="connsiteX9" fmla="*/ 1504633 w 1774825"/>
                <a:gd name="connsiteY9" fmla="*/ 468214 h 1443038"/>
                <a:gd name="connsiteX10" fmla="*/ 1487746 w 1774825"/>
                <a:gd name="connsiteY10" fmla="*/ 505321 h 1443038"/>
                <a:gd name="connsiteX11" fmla="*/ 1460727 w 1774825"/>
                <a:gd name="connsiteY11" fmla="*/ 589657 h 1443038"/>
                <a:gd name="connsiteX12" fmla="*/ 1497878 w 1774825"/>
                <a:gd name="connsiteY12" fmla="*/ 697607 h 1443038"/>
                <a:gd name="connsiteX13" fmla="*/ 1440462 w 1774825"/>
                <a:gd name="connsiteY13" fmla="*/ 805558 h 1443038"/>
                <a:gd name="connsiteX14" fmla="*/ 1469170 w 1774825"/>
                <a:gd name="connsiteY14" fmla="*/ 896640 h 1443038"/>
                <a:gd name="connsiteX15" fmla="*/ 1376292 w 1774825"/>
                <a:gd name="connsiteY15" fmla="*/ 977603 h 1443038"/>
                <a:gd name="connsiteX16" fmla="*/ 1374603 w 1774825"/>
                <a:gd name="connsiteY16" fmla="*/ 1090613 h 1443038"/>
                <a:gd name="connsiteX17" fmla="*/ 1307055 w 1774825"/>
                <a:gd name="connsiteY17" fmla="*/ 1090613 h 1443038"/>
                <a:gd name="connsiteX18" fmla="*/ 431430 w 1774825"/>
                <a:gd name="connsiteY18" fmla="*/ 1090613 h 1443038"/>
                <a:gd name="connsiteX19" fmla="*/ 346382 w 1774825"/>
                <a:gd name="connsiteY19" fmla="*/ 1090613 h 1443038"/>
                <a:gd name="connsiteX20" fmla="*/ 346382 w 1774825"/>
                <a:gd name="connsiteY20" fmla="*/ 1106793 h 1443038"/>
                <a:gd name="connsiteX21" fmla="*/ 346382 w 1774825"/>
                <a:gd name="connsiteY21" fmla="*/ 1255182 h 1443038"/>
                <a:gd name="connsiteX22" fmla="*/ 354832 w 1774825"/>
                <a:gd name="connsiteY22" fmla="*/ 1289030 h 1443038"/>
                <a:gd name="connsiteX23" fmla="*/ 380181 w 1774825"/>
                <a:gd name="connsiteY23" fmla="*/ 1333032 h 1443038"/>
                <a:gd name="connsiteX24" fmla="*/ 392010 w 1774825"/>
                <a:gd name="connsiteY24" fmla="*/ 1377035 h 1443038"/>
                <a:gd name="connsiteX25" fmla="*/ 315964 w 1774825"/>
                <a:gd name="connsiteY25" fmla="*/ 1443038 h 1443038"/>
                <a:gd name="connsiteX26" fmla="*/ 239917 w 1774825"/>
                <a:gd name="connsiteY26" fmla="*/ 1382112 h 1443038"/>
                <a:gd name="connsiteX27" fmla="*/ 251746 w 1774825"/>
                <a:gd name="connsiteY27" fmla="*/ 1333032 h 1443038"/>
                <a:gd name="connsiteX28" fmla="*/ 277095 w 1774825"/>
                <a:gd name="connsiteY28" fmla="*/ 1285645 h 1443038"/>
                <a:gd name="connsiteX29" fmla="*/ 285545 w 1774825"/>
                <a:gd name="connsiteY29" fmla="*/ 1255182 h 1443038"/>
                <a:gd name="connsiteX30" fmla="*/ 285545 w 1774825"/>
                <a:gd name="connsiteY30" fmla="*/ 1123664 h 1443038"/>
                <a:gd name="connsiteX31" fmla="*/ 285545 w 1774825"/>
                <a:gd name="connsiteY31" fmla="*/ 1090613 h 1443038"/>
                <a:gd name="connsiteX32" fmla="*/ 230075 w 1774825"/>
                <a:gd name="connsiteY32" fmla="*/ 1090613 h 1443038"/>
                <a:gd name="connsiteX33" fmla="*/ 0 w 1774825"/>
                <a:gd name="connsiteY33" fmla="*/ 1090613 h 1443038"/>
                <a:gd name="connsiteX34" fmla="*/ 0 w 1774825"/>
                <a:gd name="connsiteY34" fmla="*/ 361950 h 1443038"/>
                <a:gd name="connsiteX35" fmla="*/ 1188994 w 1774825"/>
                <a:gd name="connsiteY35" fmla="*/ 361950 h 1443038"/>
                <a:gd name="connsiteX36" fmla="*/ 1249055 w 1774825"/>
                <a:gd name="connsiteY36" fmla="*/ 361950 h 1443038"/>
                <a:gd name="connsiteX37" fmla="*/ 1249055 w 1774825"/>
                <a:gd name="connsiteY37" fmla="*/ 351882 h 1443038"/>
                <a:gd name="connsiteX38" fmla="*/ 1249055 w 1774825"/>
                <a:gd name="connsiteY38" fmla="*/ 188009 h 1443038"/>
                <a:gd name="connsiteX39" fmla="*/ 1240605 w 1774825"/>
                <a:gd name="connsiteY39" fmla="*/ 154134 h 1443038"/>
                <a:gd name="connsiteX40" fmla="*/ 1215257 w 1774825"/>
                <a:gd name="connsiteY40" fmla="*/ 110095 h 1443038"/>
                <a:gd name="connsiteX41" fmla="*/ 1203427 w 1774825"/>
                <a:gd name="connsiteY41" fmla="*/ 66057 h 1443038"/>
                <a:gd name="connsiteX42" fmla="*/ 1281164 w 1774825"/>
                <a:gd name="connsiteY42" fmla="*/ 0 h 144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774825" h="1443038">
                  <a:moveTo>
                    <a:pt x="1281164" y="0"/>
                  </a:moveTo>
                  <a:cubicBezTo>
                    <a:pt x="1320032" y="0"/>
                    <a:pt x="1353830" y="27100"/>
                    <a:pt x="1357210" y="60976"/>
                  </a:cubicBezTo>
                  <a:cubicBezTo>
                    <a:pt x="1358900" y="79607"/>
                    <a:pt x="1355520" y="96545"/>
                    <a:pt x="1343691" y="110095"/>
                  </a:cubicBezTo>
                  <a:cubicBezTo>
                    <a:pt x="1330171" y="128727"/>
                    <a:pt x="1325102" y="138890"/>
                    <a:pt x="1318342" y="157521"/>
                  </a:cubicBezTo>
                  <a:lnTo>
                    <a:pt x="1311582" y="188009"/>
                  </a:lnTo>
                  <a:cubicBezTo>
                    <a:pt x="1311582" y="188009"/>
                    <a:pt x="1311582" y="188009"/>
                    <a:pt x="1310450" y="333251"/>
                  </a:cubicBezTo>
                  <a:lnTo>
                    <a:pt x="1310226" y="361950"/>
                  </a:lnTo>
                  <a:lnTo>
                    <a:pt x="1462411" y="361950"/>
                  </a:lnTo>
                  <a:cubicBezTo>
                    <a:pt x="1559905" y="361950"/>
                    <a:pt x="1663899" y="361950"/>
                    <a:pt x="1774825" y="361950"/>
                  </a:cubicBezTo>
                  <a:lnTo>
                    <a:pt x="1504633" y="468214"/>
                  </a:lnTo>
                  <a:cubicBezTo>
                    <a:pt x="1504633" y="468214"/>
                    <a:pt x="1504633" y="468214"/>
                    <a:pt x="1487746" y="505321"/>
                  </a:cubicBezTo>
                  <a:cubicBezTo>
                    <a:pt x="1487746" y="505321"/>
                    <a:pt x="1487746" y="505321"/>
                    <a:pt x="1460727" y="589657"/>
                  </a:cubicBezTo>
                  <a:cubicBezTo>
                    <a:pt x="1460727" y="589657"/>
                    <a:pt x="1486057" y="675680"/>
                    <a:pt x="1497878" y="697607"/>
                  </a:cubicBezTo>
                  <a:cubicBezTo>
                    <a:pt x="1524897" y="753269"/>
                    <a:pt x="1440462" y="805558"/>
                    <a:pt x="1440462" y="805558"/>
                  </a:cubicBezTo>
                  <a:cubicBezTo>
                    <a:pt x="1440462" y="805558"/>
                    <a:pt x="1497878" y="832545"/>
                    <a:pt x="1469170" y="896640"/>
                  </a:cubicBezTo>
                  <a:cubicBezTo>
                    <a:pt x="1455661" y="923628"/>
                    <a:pt x="1376292" y="977603"/>
                    <a:pt x="1376292" y="977603"/>
                  </a:cubicBezTo>
                  <a:cubicBezTo>
                    <a:pt x="1376292" y="977603"/>
                    <a:pt x="1376292" y="977603"/>
                    <a:pt x="1374603" y="1090613"/>
                  </a:cubicBezTo>
                  <a:cubicBezTo>
                    <a:pt x="1374603" y="1090613"/>
                    <a:pt x="1374603" y="1090613"/>
                    <a:pt x="1307055" y="1090613"/>
                  </a:cubicBezTo>
                  <a:cubicBezTo>
                    <a:pt x="1307055" y="1090613"/>
                    <a:pt x="1307055" y="1090613"/>
                    <a:pt x="431430" y="1090613"/>
                  </a:cubicBezTo>
                  <a:lnTo>
                    <a:pt x="346382" y="1090613"/>
                  </a:lnTo>
                  <a:lnTo>
                    <a:pt x="346382" y="1106793"/>
                  </a:lnTo>
                  <a:cubicBezTo>
                    <a:pt x="346382" y="1135550"/>
                    <a:pt x="346382" y="1181562"/>
                    <a:pt x="346382" y="1255182"/>
                  </a:cubicBezTo>
                  <a:cubicBezTo>
                    <a:pt x="346382" y="1255182"/>
                    <a:pt x="346382" y="1255182"/>
                    <a:pt x="354832" y="1289030"/>
                  </a:cubicBezTo>
                  <a:cubicBezTo>
                    <a:pt x="361592" y="1305954"/>
                    <a:pt x="366661" y="1316108"/>
                    <a:pt x="380181" y="1333032"/>
                  </a:cubicBezTo>
                  <a:cubicBezTo>
                    <a:pt x="390320" y="1346571"/>
                    <a:pt x="393700" y="1360111"/>
                    <a:pt x="392010" y="1377035"/>
                  </a:cubicBezTo>
                  <a:cubicBezTo>
                    <a:pt x="392010" y="1414267"/>
                    <a:pt x="358212" y="1443038"/>
                    <a:pt x="315964" y="1443038"/>
                  </a:cubicBezTo>
                  <a:cubicBezTo>
                    <a:pt x="275405" y="1443038"/>
                    <a:pt x="241607" y="1415960"/>
                    <a:pt x="239917" y="1382112"/>
                  </a:cubicBezTo>
                  <a:cubicBezTo>
                    <a:pt x="236537" y="1361803"/>
                    <a:pt x="241607" y="1346571"/>
                    <a:pt x="251746" y="1333032"/>
                  </a:cubicBezTo>
                  <a:cubicBezTo>
                    <a:pt x="265266" y="1314416"/>
                    <a:pt x="270336" y="1304261"/>
                    <a:pt x="277095" y="1285645"/>
                  </a:cubicBezTo>
                  <a:lnTo>
                    <a:pt x="285545" y="1255182"/>
                  </a:lnTo>
                  <a:cubicBezTo>
                    <a:pt x="285545" y="1255182"/>
                    <a:pt x="285545" y="1255182"/>
                    <a:pt x="285545" y="1123664"/>
                  </a:cubicBezTo>
                  <a:lnTo>
                    <a:pt x="285545" y="1090613"/>
                  </a:lnTo>
                  <a:lnTo>
                    <a:pt x="230075" y="1090613"/>
                  </a:lnTo>
                  <a:cubicBezTo>
                    <a:pt x="158276" y="1090613"/>
                    <a:pt x="81691" y="1090613"/>
                    <a:pt x="0" y="1090613"/>
                  </a:cubicBezTo>
                  <a:cubicBezTo>
                    <a:pt x="0" y="1090613"/>
                    <a:pt x="0" y="1090613"/>
                    <a:pt x="0" y="361950"/>
                  </a:cubicBezTo>
                  <a:cubicBezTo>
                    <a:pt x="0" y="361950"/>
                    <a:pt x="0" y="361950"/>
                    <a:pt x="1188994" y="361950"/>
                  </a:cubicBezTo>
                  <a:lnTo>
                    <a:pt x="1249055" y="361950"/>
                  </a:lnTo>
                  <a:lnTo>
                    <a:pt x="1249055" y="351882"/>
                  </a:lnTo>
                  <a:cubicBezTo>
                    <a:pt x="1249055" y="320124"/>
                    <a:pt x="1249055" y="269311"/>
                    <a:pt x="1249055" y="188009"/>
                  </a:cubicBezTo>
                  <a:cubicBezTo>
                    <a:pt x="1249055" y="188009"/>
                    <a:pt x="1249055" y="188009"/>
                    <a:pt x="1240605" y="154134"/>
                  </a:cubicBezTo>
                  <a:cubicBezTo>
                    <a:pt x="1233846" y="137196"/>
                    <a:pt x="1228776" y="127033"/>
                    <a:pt x="1215257" y="110095"/>
                  </a:cubicBezTo>
                  <a:cubicBezTo>
                    <a:pt x="1206807" y="96545"/>
                    <a:pt x="1201737" y="82995"/>
                    <a:pt x="1203427" y="66057"/>
                  </a:cubicBezTo>
                  <a:cubicBezTo>
                    <a:pt x="1203427" y="28794"/>
                    <a:pt x="1238915" y="0"/>
                    <a:pt x="1281164" y="0"/>
                  </a:cubicBezTo>
                  <a:close/>
                </a:path>
              </a:pathLst>
            </a:custGeom>
            <a:solidFill>
              <a:srgbClr val="FFC000"/>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cs"/>
              </a:endParaRPr>
            </a:p>
          </p:txBody>
        </p:sp>
        <p:sp>
          <p:nvSpPr>
            <p:cNvPr id="25" name="Freeform 35"/>
            <p:cNvSpPr/>
            <p:nvPr/>
          </p:nvSpPr>
          <p:spPr bwMode="auto">
            <a:xfrm>
              <a:off x="903984" y="3308751"/>
              <a:ext cx="768737" cy="1446817"/>
            </a:xfrm>
            <a:custGeom>
              <a:avLst/>
              <a:gdLst>
                <a:gd name="connsiteX0" fmla="*/ 535828 w 769241"/>
                <a:gd name="connsiteY0" fmla="*/ 0 h 1447800"/>
                <a:gd name="connsiteX1" fmla="*/ 613564 w 769241"/>
                <a:gd name="connsiteY1" fmla="*/ 60706 h 1447800"/>
                <a:gd name="connsiteX2" fmla="*/ 611874 w 769241"/>
                <a:gd name="connsiteY2" fmla="*/ 60706 h 1447800"/>
                <a:gd name="connsiteX3" fmla="*/ 600045 w 769241"/>
                <a:gd name="connsiteY3" fmla="*/ 109608 h 1447800"/>
                <a:gd name="connsiteX4" fmla="*/ 574696 w 769241"/>
                <a:gd name="connsiteY4" fmla="*/ 156824 h 1447800"/>
                <a:gd name="connsiteX5" fmla="*/ 567936 w 769241"/>
                <a:gd name="connsiteY5" fmla="*/ 187177 h 1447800"/>
                <a:gd name="connsiteX6" fmla="*/ 566804 w 769241"/>
                <a:gd name="connsiteY6" fmla="*/ 315960 h 1447800"/>
                <a:gd name="connsiteX7" fmla="*/ 566246 w 769241"/>
                <a:gd name="connsiteY7" fmla="*/ 379412 h 1447800"/>
                <a:gd name="connsiteX8" fmla="*/ 634097 w 769241"/>
                <a:gd name="connsiteY8" fmla="*/ 379412 h 1447800"/>
                <a:gd name="connsiteX9" fmla="*/ 769241 w 769241"/>
                <a:gd name="connsiteY9" fmla="*/ 379412 h 1447800"/>
                <a:gd name="connsiteX10" fmla="*/ 769241 w 769241"/>
                <a:gd name="connsiteY10" fmla="*/ 1109662 h 1447800"/>
                <a:gd name="connsiteX11" fmla="*/ 659626 w 769241"/>
                <a:gd name="connsiteY11" fmla="*/ 1109662 h 1447800"/>
                <a:gd name="connsiteX12" fmla="*/ 652074 w 769241"/>
                <a:gd name="connsiteY12" fmla="*/ 1109662 h 1447800"/>
                <a:gd name="connsiteX13" fmla="*/ 652074 w 769241"/>
                <a:gd name="connsiteY13" fmla="*/ 1152178 h 1447800"/>
                <a:gd name="connsiteX14" fmla="*/ 652074 w 769241"/>
                <a:gd name="connsiteY14" fmla="*/ 1260475 h 1447800"/>
                <a:gd name="connsiteX15" fmla="*/ 660524 w 769241"/>
                <a:gd name="connsiteY15" fmla="*/ 1294227 h 1447800"/>
                <a:gd name="connsiteX16" fmla="*/ 685873 w 769241"/>
                <a:gd name="connsiteY16" fmla="*/ 1338105 h 1447800"/>
                <a:gd name="connsiteX17" fmla="*/ 697702 w 769241"/>
                <a:gd name="connsiteY17" fmla="*/ 1381983 h 1447800"/>
                <a:gd name="connsiteX18" fmla="*/ 619966 w 769241"/>
                <a:gd name="connsiteY18" fmla="*/ 1447800 h 1447800"/>
                <a:gd name="connsiteX19" fmla="*/ 543919 w 769241"/>
                <a:gd name="connsiteY19" fmla="*/ 1387046 h 1447800"/>
                <a:gd name="connsiteX20" fmla="*/ 557438 w 769241"/>
                <a:gd name="connsiteY20" fmla="*/ 1338105 h 1447800"/>
                <a:gd name="connsiteX21" fmla="*/ 582787 w 769241"/>
                <a:gd name="connsiteY21" fmla="*/ 1290852 h 1447800"/>
                <a:gd name="connsiteX22" fmla="*/ 589547 w 769241"/>
                <a:gd name="connsiteY22" fmla="*/ 1260475 h 1447800"/>
                <a:gd name="connsiteX23" fmla="*/ 589547 w 769241"/>
                <a:gd name="connsiteY23" fmla="*/ 1134982 h 1447800"/>
                <a:gd name="connsiteX24" fmla="*/ 589547 w 769241"/>
                <a:gd name="connsiteY24" fmla="*/ 1109662 h 1447800"/>
                <a:gd name="connsiteX25" fmla="*/ 569108 w 769241"/>
                <a:gd name="connsiteY25" fmla="*/ 1109662 h 1447800"/>
                <a:gd name="connsiteX26" fmla="*/ 153353 w 769241"/>
                <a:gd name="connsiteY26" fmla="*/ 1109662 h 1447800"/>
                <a:gd name="connsiteX27" fmla="*/ 1490 w 769241"/>
                <a:gd name="connsiteY27" fmla="*/ 379412 h 1447800"/>
                <a:gd name="connsiteX28" fmla="*/ 413294 w 769241"/>
                <a:gd name="connsiteY28" fmla="*/ 379412 h 1447800"/>
                <a:gd name="connsiteX29" fmla="*/ 505409 w 769241"/>
                <a:gd name="connsiteY29" fmla="*/ 379412 h 1447800"/>
                <a:gd name="connsiteX30" fmla="*/ 505409 w 769241"/>
                <a:gd name="connsiteY30" fmla="*/ 376409 h 1447800"/>
                <a:gd name="connsiteX31" fmla="*/ 505409 w 769241"/>
                <a:gd name="connsiteY31" fmla="*/ 187177 h 1447800"/>
                <a:gd name="connsiteX32" fmla="*/ 496959 w 769241"/>
                <a:gd name="connsiteY32" fmla="*/ 153451 h 1447800"/>
                <a:gd name="connsiteX33" fmla="*/ 471610 w 769241"/>
                <a:gd name="connsiteY33" fmla="*/ 109608 h 1447800"/>
                <a:gd name="connsiteX34" fmla="*/ 459781 w 769241"/>
                <a:gd name="connsiteY34" fmla="*/ 65765 h 1447800"/>
                <a:gd name="connsiteX35" fmla="*/ 535828 w 769241"/>
                <a:gd name="connsiteY35" fmla="*/ 0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69241" h="1447800">
                  <a:moveTo>
                    <a:pt x="535828" y="0"/>
                  </a:moveTo>
                  <a:cubicBezTo>
                    <a:pt x="576386" y="0"/>
                    <a:pt x="610184" y="26980"/>
                    <a:pt x="613564" y="60706"/>
                  </a:cubicBezTo>
                  <a:cubicBezTo>
                    <a:pt x="613564" y="60706"/>
                    <a:pt x="613564" y="60706"/>
                    <a:pt x="611874" y="60706"/>
                  </a:cubicBezTo>
                  <a:cubicBezTo>
                    <a:pt x="615254" y="79255"/>
                    <a:pt x="611874" y="96118"/>
                    <a:pt x="600045" y="109608"/>
                  </a:cubicBezTo>
                  <a:cubicBezTo>
                    <a:pt x="586525" y="128157"/>
                    <a:pt x="581456" y="138275"/>
                    <a:pt x="574696" y="156824"/>
                  </a:cubicBezTo>
                  <a:lnTo>
                    <a:pt x="567936" y="187177"/>
                  </a:lnTo>
                  <a:cubicBezTo>
                    <a:pt x="567936" y="187177"/>
                    <a:pt x="567936" y="187177"/>
                    <a:pt x="566804" y="315960"/>
                  </a:cubicBezTo>
                  <a:lnTo>
                    <a:pt x="566246" y="379412"/>
                  </a:lnTo>
                  <a:lnTo>
                    <a:pt x="634097" y="379412"/>
                  </a:lnTo>
                  <a:cubicBezTo>
                    <a:pt x="676271" y="379412"/>
                    <a:pt x="721257" y="379412"/>
                    <a:pt x="769241" y="379412"/>
                  </a:cubicBezTo>
                  <a:lnTo>
                    <a:pt x="769241" y="1109662"/>
                  </a:lnTo>
                  <a:cubicBezTo>
                    <a:pt x="769241" y="1109662"/>
                    <a:pt x="769241" y="1109662"/>
                    <a:pt x="659626" y="1109662"/>
                  </a:cubicBezTo>
                  <a:lnTo>
                    <a:pt x="652074" y="1109662"/>
                  </a:lnTo>
                  <a:lnTo>
                    <a:pt x="652074" y="1152178"/>
                  </a:lnTo>
                  <a:cubicBezTo>
                    <a:pt x="652074" y="1178521"/>
                    <a:pt x="652074" y="1213644"/>
                    <a:pt x="652074" y="1260475"/>
                  </a:cubicBezTo>
                  <a:cubicBezTo>
                    <a:pt x="652074" y="1260475"/>
                    <a:pt x="652074" y="1260475"/>
                    <a:pt x="660524" y="1294227"/>
                  </a:cubicBezTo>
                  <a:cubicBezTo>
                    <a:pt x="667283" y="1311104"/>
                    <a:pt x="672353" y="1321229"/>
                    <a:pt x="685873" y="1338105"/>
                  </a:cubicBezTo>
                  <a:cubicBezTo>
                    <a:pt x="694322" y="1351606"/>
                    <a:pt x="699392" y="1365107"/>
                    <a:pt x="697702" y="1381983"/>
                  </a:cubicBezTo>
                  <a:cubicBezTo>
                    <a:pt x="697702" y="1419111"/>
                    <a:pt x="662214" y="1447800"/>
                    <a:pt x="619966" y="1447800"/>
                  </a:cubicBezTo>
                  <a:cubicBezTo>
                    <a:pt x="581097" y="1447800"/>
                    <a:pt x="547299" y="1420798"/>
                    <a:pt x="543919" y="1387046"/>
                  </a:cubicBezTo>
                  <a:cubicBezTo>
                    <a:pt x="542229" y="1368482"/>
                    <a:pt x="545609" y="1353294"/>
                    <a:pt x="557438" y="1338105"/>
                  </a:cubicBezTo>
                  <a:cubicBezTo>
                    <a:pt x="570958" y="1319542"/>
                    <a:pt x="576028" y="1311104"/>
                    <a:pt x="582787" y="1290852"/>
                  </a:cubicBezTo>
                  <a:lnTo>
                    <a:pt x="589547" y="1260475"/>
                  </a:lnTo>
                  <a:cubicBezTo>
                    <a:pt x="589547" y="1260475"/>
                    <a:pt x="589547" y="1260475"/>
                    <a:pt x="589547" y="1134982"/>
                  </a:cubicBezTo>
                  <a:lnTo>
                    <a:pt x="589547" y="1109662"/>
                  </a:lnTo>
                  <a:lnTo>
                    <a:pt x="569108" y="1109662"/>
                  </a:lnTo>
                  <a:cubicBezTo>
                    <a:pt x="478138" y="1109662"/>
                    <a:pt x="345818" y="1109662"/>
                    <a:pt x="153353" y="1109662"/>
                  </a:cubicBezTo>
                  <a:cubicBezTo>
                    <a:pt x="31863" y="856689"/>
                    <a:pt x="-8634" y="608775"/>
                    <a:pt x="1490" y="379412"/>
                  </a:cubicBezTo>
                  <a:cubicBezTo>
                    <a:pt x="1490" y="379412"/>
                    <a:pt x="1490" y="379412"/>
                    <a:pt x="413294" y="379412"/>
                  </a:cubicBezTo>
                  <a:lnTo>
                    <a:pt x="505409" y="379412"/>
                  </a:lnTo>
                  <a:lnTo>
                    <a:pt x="505409" y="376409"/>
                  </a:lnTo>
                  <a:cubicBezTo>
                    <a:pt x="505409" y="367398"/>
                    <a:pt x="505409" y="331354"/>
                    <a:pt x="505409" y="187177"/>
                  </a:cubicBezTo>
                  <a:cubicBezTo>
                    <a:pt x="505409" y="187177"/>
                    <a:pt x="505409" y="187177"/>
                    <a:pt x="496959" y="153451"/>
                  </a:cubicBezTo>
                  <a:cubicBezTo>
                    <a:pt x="490200" y="136589"/>
                    <a:pt x="485130" y="126471"/>
                    <a:pt x="471610" y="109608"/>
                  </a:cubicBezTo>
                  <a:cubicBezTo>
                    <a:pt x="463161" y="96118"/>
                    <a:pt x="458091" y="82628"/>
                    <a:pt x="459781" y="65765"/>
                  </a:cubicBezTo>
                  <a:cubicBezTo>
                    <a:pt x="459781" y="28667"/>
                    <a:pt x="493579" y="0"/>
                    <a:pt x="535828" y="0"/>
                  </a:cubicBezTo>
                  <a:close/>
                </a:path>
              </a:pathLst>
            </a:custGeom>
            <a:solidFill>
              <a:srgbClr val="00BAF7"/>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cs"/>
              </a:endParaRPr>
            </a:p>
          </p:txBody>
        </p:sp>
        <p:sp>
          <p:nvSpPr>
            <p:cNvPr id="26" name="Freeform 13"/>
            <p:cNvSpPr/>
            <p:nvPr/>
          </p:nvSpPr>
          <p:spPr bwMode="auto">
            <a:xfrm>
              <a:off x="1275736" y="2362507"/>
              <a:ext cx="396985" cy="348786"/>
            </a:xfrm>
            <a:custGeom>
              <a:avLst/>
              <a:gdLst>
                <a:gd name="T0" fmla="*/ 235 w 235"/>
                <a:gd name="T1" fmla="*/ 207 h 207"/>
                <a:gd name="T2" fmla="*/ 235 w 235"/>
                <a:gd name="T3" fmla="*/ 0 h 207"/>
                <a:gd name="T4" fmla="*/ 0 w 235"/>
                <a:gd name="T5" fmla="*/ 207 h 207"/>
                <a:gd name="T6" fmla="*/ 235 w 235"/>
                <a:gd name="T7" fmla="*/ 207 h 207"/>
              </a:gdLst>
              <a:ahLst/>
              <a:cxnLst>
                <a:cxn ang="0">
                  <a:pos x="T0" y="T1"/>
                </a:cxn>
                <a:cxn ang="0">
                  <a:pos x="T2" y="T3"/>
                </a:cxn>
                <a:cxn ang="0">
                  <a:pos x="T4" y="T5"/>
                </a:cxn>
                <a:cxn ang="0">
                  <a:pos x="T6" y="T7"/>
                </a:cxn>
              </a:cxnLst>
              <a:rect l="0" t="0" r="r" b="b"/>
              <a:pathLst>
                <a:path w="235" h="207">
                  <a:moveTo>
                    <a:pt x="235" y="207"/>
                  </a:moveTo>
                  <a:cubicBezTo>
                    <a:pt x="235" y="0"/>
                    <a:pt x="235" y="0"/>
                    <a:pt x="235" y="0"/>
                  </a:cubicBezTo>
                  <a:cubicBezTo>
                    <a:pt x="141" y="58"/>
                    <a:pt x="62" y="132"/>
                    <a:pt x="0" y="207"/>
                  </a:cubicBezTo>
                  <a:lnTo>
                    <a:pt x="235" y="207"/>
                  </a:lnTo>
                  <a:close/>
                </a:path>
              </a:pathLst>
            </a:custGeom>
            <a:solidFill>
              <a:srgbClr val="89C600"/>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cs"/>
              </a:endParaRPr>
            </a:p>
          </p:txBody>
        </p:sp>
        <p:sp>
          <p:nvSpPr>
            <p:cNvPr id="27" name="Freeform 14"/>
            <p:cNvSpPr/>
            <p:nvPr/>
          </p:nvSpPr>
          <p:spPr bwMode="auto">
            <a:xfrm>
              <a:off x="915758" y="5977935"/>
              <a:ext cx="2503024" cy="881654"/>
            </a:xfrm>
            <a:custGeom>
              <a:avLst/>
              <a:gdLst>
                <a:gd name="T0" fmla="*/ 0 w 1577"/>
                <a:gd name="T1" fmla="*/ 555 h 555"/>
                <a:gd name="T2" fmla="*/ 206 w 1577"/>
                <a:gd name="T3" fmla="*/ 0 h 555"/>
                <a:gd name="T4" fmla="*/ 1320 w 1577"/>
                <a:gd name="T5" fmla="*/ 239 h 555"/>
                <a:gd name="T6" fmla="*/ 1320 w 1577"/>
                <a:gd name="T7" fmla="*/ 200 h 555"/>
                <a:gd name="T8" fmla="*/ 1577 w 1577"/>
                <a:gd name="T9" fmla="*/ 555 h 555"/>
                <a:gd name="T10" fmla="*/ 0 w 1577"/>
                <a:gd name="T11" fmla="*/ 555 h 555"/>
              </a:gdLst>
              <a:ahLst/>
              <a:cxnLst>
                <a:cxn ang="0">
                  <a:pos x="T0" y="T1"/>
                </a:cxn>
                <a:cxn ang="0">
                  <a:pos x="T2" y="T3"/>
                </a:cxn>
                <a:cxn ang="0">
                  <a:pos x="T4" y="T5"/>
                </a:cxn>
                <a:cxn ang="0">
                  <a:pos x="T6" y="T7"/>
                </a:cxn>
                <a:cxn ang="0">
                  <a:pos x="T8" y="T9"/>
                </a:cxn>
                <a:cxn ang="0">
                  <a:pos x="T10" y="T11"/>
                </a:cxn>
              </a:cxnLst>
              <a:rect l="0" t="0" r="r" b="b"/>
              <a:pathLst>
                <a:path w="1577" h="555">
                  <a:moveTo>
                    <a:pt x="0" y="555"/>
                  </a:moveTo>
                  <a:lnTo>
                    <a:pt x="206" y="0"/>
                  </a:lnTo>
                  <a:lnTo>
                    <a:pt x="1320" y="239"/>
                  </a:lnTo>
                  <a:lnTo>
                    <a:pt x="1320" y="200"/>
                  </a:lnTo>
                  <a:lnTo>
                    <a:pt x="1577" y="555"/>
                  </a:lnTo>
                  <a:lnTo>
                    <a:pt x="0" y="555"/>
                  </a:lnTo>
                  <a:close/>
                </a:path>
              </a:pathLst>
            </a:custGeom>
            <a:solidFill>
              <a:srgbClr val="44546A">
                <a:lumMod val="75000"/>
              </a:srgb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cs"/>
              </a:endParaRPr>
            </a:p>
          </p:txBody>
        </p:sp>
        <p:sp>
          <p:nvSpPr>
            <p:cNvPr id="28" name="Freeform 15"/>
            <p:cNvSpPr/>
            <p:nvPr/>
          </p:nvSpPr>
          <p:spPr bwMode="auto">
            <a:xfrm>
              <a:off x="1243776" y="5537108"/>
              <a:ext cx="1767928" cy="820294"/>
            </a:xfrm>
            <a:custGeom>
              <a:avLst/>
              <a:gdLst>
                <a:gd name="T0" fmla="*/ 1114 w 1114"/>
                <a:gd name="T1" fmla="*/ 517 h 517"/>
                <a:gd name="T2" fmla="*/ 0 w 1114"/>
                <a:gd name="T3" fmla="*/ 278 h 517"/>
                <a:gd name="T4" fmla="*/ 93 w 1114"/>
                <a:gd name="T5" fmla="*/ 0 h 517"/>
                <a:gd name="T6" fmla="*/ 1114 w 1114"/>
                <a:gd name="T7" fmla="*/ 239 h 517"/>
                <a:gd name="T8" fmla="*/ 1114 w 1114"/>
                <a:gd name="T9" fmla="*/ 517 h 517"/>
              </a:gdLst>
              <a:ahLst/>
              <a:cxnLst>
                <a:cxn ang="0">
                  <a:pos x="T0" y="T1"/>
                </a:cxn>
                <a:cxn ang="0">
                  <a:pos x="T2" y="T3"/>
                </a:cxn>
                <a:cxn ang="0">
                  <a:pos x="T4" y="T5"/>
                </a:cxn>
                <a:cxn ang="0">
                  <a:pos x="T6" y="T7"/>
                </a:cxn>
                <a:cxn ang="0">
                  <a:pos x="T8" y="T9"/>
                </a:cxn>
              </a:cxnLst>
              <a:rect l="0" t="0" r="r" b="b"/>
              <a:pathLst>
                <a:path w="1114" h="517">
                  <a:moveTo>
                    <a:pt x="1114" y="517"/>
                  </a:moveTo>
                  <a:lnTo>
                    <a:pt x="0" y="278"/>
                  </a:lnTo>
                  <a:lnTo>
                    <a:pt x="93" y="0"/>
                  </a:lnTo>
                  <a:lnTo>
                    <a:pt x="1114" y="239"/>
                  </a:lnTo>
                  <a:lnTo>
                    <a:pt x="1114" y="517"/>
                  </a:lnTo>
                  <a:close/>
                </a:path>
              </a:pathLst>
            </a:custGeom>
            <a:solidFill>
              <a:srgbClr val="44546A">
                <a:lumMod val="20000"/>
                <a:lumOff val="80000"/>
              </a:srgb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cs"/>
              </a:endParaRPr>
            </a:p>
          </p:txBody>
        </p:sp>
        <p:sp>
          <p:nvSpPr>
            <p:cNvPr id="29" name="Freeform 34"/>
            <p:cNvSpPr/>
            <p:nvPr/>
          </p:nvSpPr>
          <p:spPr bwMode="auto">
            <a:xfrm>
              <a:off x="1798882" y="3307136"/>
              <a:ext cx="1572800" cy="1110949"/>
            </a:xfrm>
            <a:custGeom>
              <a:avLst/>
              <a:gdLst>
                <a:gd name="connsiteX0" fmla="*/ 1007269 w 1573212"/>
                <a:gd name="connsiteY0" fmla="*/ 0 h 1111250"/>
                <a:gd name="connsiteX1" fmla="*/ 1082589 w 1573212"/>
                <a:gd name="connsiteY1" fmla="*/ 60690 h 1111250"/>
                <a:gd name="connsiteX2" fmla="*/ 1070873 w 1573212"/>
                <a:gd name="connsiteY2" fmla="*/ 109580 h 1111250"/>
                <a:gd name="connsiteX3" fmla="*/ 1045766 w 1573212"/>
                <a:gd name="connsiteY3" fmla="*/ 156783 h 1111250"/>
                <a:gd name="connsiteX4" fmla="*/ 1037397 w 1573212"/>
                <a:gd name="connsiteY4" fmla="*/ 187128 h 1111250"/>
                <a:gd name="connsiteX5" fmla="*/ 1037397 w 1573212"/>
                <a:gd name="connsiteY5" fmla="*/ 381000 h 1111250"/>
                <a:gd name="connsiteX6" fmla="*/ 1212850 w 1573212"/>
                <a:gd name="connsiteY6" fmla="*/ 381000 h 1111250"/>
                <a:gd name="connsiteX7" fmla="*/ 1212850 w 1573212"/>
                <a:gd name="connsiteY7" fmla="*/ 540926 h 1111250"/>
                <a:gd name="connsiteX8" fmla="*/ 1213365 w 1573212"/>
                <a:gd name="connsiteY8" fmla="*/ 540922 h 1111250"/>
                <a:gd name="connsiteX9" fmla="*/ 1383663 w 1573212"/>
                <a:gd name="connsiteY9" fmla="*/ 539443 h 1111250"/>
                <a:gd name="connsiteX10" fmla="*/ 1417511 w 1573212"/>
                <a:gd name="connsiteY10" fmla="*/ 530993 h 1111250"/>
                <a:gd name="connsiteX11" fmla="*/ 1461514 w 1573212"/>
                <a:gd name="connsiteY11" fmla="*/ 507334 h 1111250"/>
                <a:gd name="connsiteX12" fmla="*/ 1505516 w 1573212"/>
                <a:gd name="connsiteY12" fmla="*/ 493815 h 1111250"/>
                <a:gd name="connsiteX13" fmla="*/ 1573212 w 1573212"/>
                <a:gd name="connsiteY13" fmla="*/ 571552 h 1111250"/>
                <a:gd name="connsiteX14" fmla="*/ 1510593 w 1573212"/>
                <a:gd name="connsiteY14" fmla="*/ 647598 h 1111250"/>
                <a:gd name="connsiteX15" fmla="*/ 1461514 w 1573212"/>
                <a:gd name="connsiteY15" fmla="*/ 635769 h 1111250"/>
                <a:gd name="connsiteX16" fmla="*/ 1414126 w 1573212"/>
                <a:gd name="connsiteY16" fmla="*/ 608730 h 1111250"/>
                <a:gd name="connsiteX17" fmla="*/ 1414126 w 1573212"/>
                <a:gd name="connsiteY17" fmla="*/ 610420 h 1111250"/>
                <a:gd name="connsiteX18" fmla="*/ 1383663 w 1573212"/>
                <a:gd name="connsiteY18" fmla="*/ 601970 h 1111250"/>
                <a:gd name="connsiteX19" fmla="*/ 1253279 w 1573212"/>
                <a:gd name="connsiteY19" fmla="*/ 601970 h 1111250"/>
                <a:gd name="connsiteX20" fmla="*/ 1212850 w 1573212"/>
                <a:gd name="connsiteY20" fmla="*/ 601970 h 1111250"/>
                <a:gd name="connsiteX21" fmla="*/ 1212850 w 1573212"/>
                <a:gd name="connsiteY21" fmla="*/ 1111250 h 1111250"/>
                <a:gd name="connsiteX22" fmla="*/ 244594 w 1573212"/>
                <a:gd name="connsiteY22" fmla="*/ 1111250 h 1111250"/>
                <a:gd name="connsiteX23" fmla="*/ 244594 w 1573212"/>
                <a:gd name="connsiteY23" fmla="*/ 1074147 h 1111250"/>
                <a:gd name="connsiteX24" fmla="*/ 251342 w 1573212"/>
                <a:gd name="connsiteY24" fmla="*/ 1048850 h 1111250"/>
                <a:gd name="connsiteX25" fmla="*/ 271584 w 1573212"/>
                <a:gd name="connsiteY25" fmla="*/ 1015120 h 1111250"/>
                <a:gd name="connsiteX26" fmla="*/ 290139 w 1573212"/>
                <a:gd name="connsiteY26" fmla="*/ 952720 h 1111250"/>
                <a:gd name="connsiteX27" fmla="*/ 177120 w 1573212"/>
                <a:gd name="connsiteY27" fmla="*/ 856590 h 1111250"/>
                <a:gd name="connsiteX28" fmla="*/ 64100 w 1573212"/>
                <a:gd name="connsiteY28" fmla="*/ 945974 h 1111250"/>
                <a:gd name="connsiteX29" fmla="*/ 64100 w 1573212"/>
                <a:gd name="connsiteY29" fmla="*/ 949347 h 1111250"/>
                <a:gd name="connsiteX30" fmla="*/ 80969 w 1573212"/>
                <a:gd name="connsiteY30" fmla="*/ 1015120 h 1111250"/>
                <a:gd name="connsiteX31" fmla="*/ 102898 w 1573212"/>
                <a:gd name="connsiteY31" fmla="*/ 1053910 h 1111250"/>
                <a:gd name="connsiteX32" fmla="*/ 107959 w 1573212"/>
                <a:gd name="connsiteY32" fmla="*/ 1074147 h 1111250"/>
                <a:gd name="connsiteX33" fmla="*/ 107959 w 1573212"/>
                <a:gd name="connsiteY33" fmla="*/ 1111250 h 1111250"/>
                <a:gd name="connsiteX34" fmla="*/ 0 w 1573212"/>
                <a:gd name="connsiteY34" fmla="*/ 1111250 h 1111250"/>
                <a:gd name="connsiteX35" fmla="*/ 0 w 1573212"/>
                <a:gd name="connsiteY35" fmla="*/ 381000 h 1111250"/>
                <a:gd name="connsiteX36" fmla="*/ 812515 w 1573212"/>
                <a:gd name="connsiteY36" fmla="*/ 381000 h 1111250"/>
                <a:gd name="connsiteX37" fmla="*/ 977141 w 1573212"/>
                <a:gd name="connsiteY37" fmla="*/ 381000 h 1111250"/>
                <a:gd name="connsiteX38" fmla="*/ 977141 w 1573212"/>
                <a:gd name="connsiteY38" fmla="*/ 187128 h 1111250"/>
                <a:gd name="connsiteX39" fmla="*/ 968772 w 1573212"/>
                <a:gd name="connsiteY39" fmla="*/ 153412 h 1111250"/>
                <a:gd name="connsiteX40" fmla="*/ 967098 w 1573212"/>
                <a:gd name="connsiteY40" fmla="*/ 153412 h 1111250"/>
                <a:gd name="connsiteX41" fmla="*/ 943665 w 1573212"/>
                <a:gd name="connsiteY41" fmla="*/ 109580 h 1111250"/>
                <a:gd name="connsiteX42" fmla="*/ 931949 w 1573212"/>
                <a:gd name="connsiteY42" fmla="*/ 65748 h 1111250"/>
                <a:gd name="connsiteX43" fmla="*/ 1007269 w 1573212"/>
                <a:gd name="connsiteY43" fmla="*/ 0 h 111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573212" h="1111250">
                  <a:moveTo>
                    <a:pt x="1007269" y="0"/>
                  </a:moveTo>
                  <a:cubicBezTo>
                    <a:pt x="1047440" y="0"/>
                    <a:pt x="1080916" y="26974"/>
                    <a:pt x="1082589" y="60690"/>
                  </a:cubicBezTo>
                  <a:cubicBezTo>
                    <a:pt x="1084263" y="79235"/>
                    <a:pt x="1080916" y="96093"/>
                    <a:pt x="1070873" y="109580"/>
                  </a:cubicBezTo>
                  <a:cubicBezTo>
                    <a:pt x="1057483" y="128124"/>
                    <a:pt x="1052461" y="138239"/>
                    <a:pt x="1045766" y="156783"/>
                  </a:cubicBezTo>
                  <a:cubicBezTo>
                    <a:pt x="1045766" y="156783"/>
                    <a:pt x="1045766" y="156783"/>
                    <a:pt x="1037397" y="187128"/>
                  </a:cubicBezTo>
                  <a:cubicBezTo>
                    <a:pt x="1037397" y="187128"/>
                    <a:pt x="1037397" y="187128"/>
                    <a:pt x="1037397" y="381000"/>
                  </a:cubicBezTo>
                  <a:lnTo>
                    <a:pt x="1212850" y="381000"/>
                  </a:lnTo>
                  <a:lnTo>
                    <a:pt x="1212850" y="540926"/>
                  </a:lnTo>
                  <a:lnTo>
                    <a:pt x="1213365" y="540922"/>
                  </a:lnTo>
                  <a:cubicBezTo>
                    <a:pt x="1237694" y="540710"/>
                    <a:pt x="1286350" y="540288"/>
                    <a:pt x="1383663" y="539443"/>
                  </a:cubicBezTo>
                  <a:cubicBezTo>
                    <a:pt x="1383663" y="539443"/>
                    <a:pt x="1383663" y="539443"/>
                    <a:pt x="1417511" y="530993"/>
                  </a:cubicBezTo>
                  <a:cubicBezTo>
                    <a:pt x="1434435" y="524234"/>
                    <a:pt x="1444590" y="519164"/>
                    <a:pt x="1461514" y="507334"/>
                  </a:cubicBezTo>
                  <a:cubicBezTo>
                    <a:pt x="1475053" y="497195"/>
                    <a:pt x="1488592" y="492125"/>
                    <a:pt x="1505516" y="493815"/>
                  </a:cubicBezTo>
                  <a:cubicBezTo>
                    <a:pt x="1542749" y="493815"/>
                    <a:pt x="1573212" y="529303"/>
                    <a:pt x="1573212" y="571552"/>
                  </a:cubicBezTo>
                  <a:cubicBezTo>
                    <a:pt x="1573212" y="612110"/>
                    <a:pt x="1546134" y="644218"/>
                    <a:pt x="1510593" y="647598"/>
                  </a:cubicBezTo>
                  <a:cubicBezTo>
                    <a:pt x="1491977" y="649288"/>
                    <a:pt x="1476745" y="645908"/>
                    <a:pt x="1461514" y="635769"/>
                  </a:cubicBezTo>
                  <a:cubicBezTo>
                    <a:pt x="1442897" y="620559"/>
                    <a:pt x="1434435" y="615490"/>
                    <a:pt x="1414126" y="608730"/>
                  </a:cubicBezTo>
                  <a:cubicBezTo>
                    <a:pt x="1414126" y="608730"/>
                    <a:pt x="1414126" y="608730"/>
                    <a:pt x="1414126" y="610420"/>
                  </a:cubicBezTo>
                  <a:lnTo>
                    <a:pt x="1383663" y="601970"/>
                  </a:lnTo>
                  <a:cubicBezTo>
                    <a:pt x="1383663" y="601970"/>
                    <a:pt x="1383663" y="601970"/>
                    <a:pt x="1253279" y="601970"/>
                  </a:cubicBezTo>
                  <a:lnTo>
                    <a:pt x="1212850" y="601970"/>
                  </a:lnTo>
                  <a:lnTo>
                    <a:pt x="1212850" y="1111250"/>
                  </a:lnTo>
                  <a:cubicBezTo>
                    <a:pt x="1212850" y="1111250"/>
                    <a:pt x="1212850" y="1111250"/>
                    <a:pt x="244594" y="1111250"/>
                  </a:cubicBezTo>
                  <a:cubicBezTo>
                    <a:pt x="244594" y="1111250"/>
                    <a:pt x="244594" y="1111250"/>
                    <a:pt x="244594" y="1074147"/>
                  </a:cubicBezTo>
                  <a:cubicBezTo>
                    <a:pt x="244594" y="1074147"/>
                    <a:pt x="244594" y="1074147"/>
                    <a:pt x="251342" y="1048850"/>
                  </a:cubicBezTo>
                  <a:cubicBezTo>
                    <a:pt x="256402" y="1035358"/>
                    <a:pt x="259776" y="1028612"/>
                    <a:pt x="271584" y="1015120"/>
                  </a:cubicBezTo>
                  <a:cubicBezTo>
                    <a:pt x="285079" y="996569"/>
                    <a:pt x="290139" y="976331"/>
                    <a:pt x="290139" y="952720"/>
                  </a:cubicBezTo>
                  <a:cubicBezTo>
                    <a:pt x="290139" y="900439"/>
                    <a:pt x="239534" y="856590"/>
                    <a:pt x="177120" y="856590"/>
                  </a:cubicBezTo>
                  <a:cubicBezTo>
                    <a:pt x="118080" y="856590"/>
                    <a:pt x="69161" y="895380"/>
                    <a:pt x="64100" y="945974"/>
                  </a:cubicBezTo>
                  <a:cubicBezTo>
                    <a:pt x="64100" y="947661"/>
                    <a:pt x="64100" y="947661"/>
                    <a:pt x="64100" y="949347"/>
                  </a:cubicBezTo>
                  <a:cubicBezTo>
                    <a:pt x="60727" y="972958"/>
                    <a:pt x="67474" y="994882"/>
                    <a:pt x="80969" y="1015120"/>
                  </a:cubicBezTo>
                  <a:cubicBezTo>
                    <a:pt x="92777" y="1030299"/>
                    <a:pt x="96151" y="1037045"/>
                    <a:pt x="102898" y="1053910"/>
                  </a:cubicBezTo>
                  <a:cubicBezTo>
                    <a:pt x="102898" y="1053910"/>
                    <a:pt x="102898" y="1053910"/>
                    <a:pt x="107959" y="1074147"/>
                  </a:cubicBezTo>
                  <a:cubicBezTo>
                    <a:pt x="107959" y="1074147"/>
                    <a:pt x="107959" y="1074147"/>
                    <a:pt x="107959" y="1111250"/>
                  </a:cubicBezTo>
                  <a:cubicBezTo>
                    <a:pt x="107959" y="1111250"/>
                    <a:pt x="107959" y="1111250"/>
                    <a:pt x="0" y="1111250"/>
                  </a:cubicBezTo>
                  <a:cubicBezTo>
                    <a:pt x="0" y="1111250"/>
                    <a:pt x="0" y="1111250"/>
                    <a:pt x="0" y="381000"/>
                  </a:cubicBezTo>
                  <a:cubicBezTo>
                    <a:pt x="0" y="381000"/>
                    <a:pt x="0" y="381000"/>
                    <a:pt x="812515" y="381000"/>
                  </a:cubicBezTo>
                  <a:lnTo>
                    <a:pt x="977141" y="381000"/>
                  </a:lnTo>
                  <a:cubicBezTo>
                    <a:pt x="977141" y="381000"/>
                    <a:pt x="977141" y="381000"/>
                    <a:pt x="977141" y="187128"/>
                  </a:cubicBezTo>
                  <a:cubicBezTo>
                    <a:pt x="977141" y="187128"/>
                    <a:pt x="977141" y="187128"/>
                    <a:pt x="968772" y="153412"/>
                  </a:cubicBezTo>
                  <a:cubicBezTo>
                    <a:pt x="968772" y="153412"/>
                    <a:pt x="968772" y="153412"/>
                    <a:pt x="967098" y="153412"/>
                  </a:cubicBezTo>
                  <a:cubicBezTo>
                    <a:pt x="962077" y="136553"/>
                    <a:pt x="955382" y="126438"/>
                    <a:pt x="943665" y="109580"/>
                  </a:cubicBezTo>
                  <a:cubicBezTo>
                    <a:pt x="933623" y="96093"/>
                    <a:pt x="930275" y="82606"/>
                    <a:pt x="931949" y="65748"/>
                  </a:cubicBezTo>
                  <a:cubicBezTo>
                    <a:pt x="931949" y="28659"/>
                    <a:pt x="965425" y="0"/>
                    <a:pt x="1007269" y="0"/>
                  </a:cubicBezTo>
                  <a:close/>
                </a:path>
              </a:pathLst>
            </a:custGeom>
            <a:solidFill>
              <a:srgbClr val="00BAF7"/>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cs"/>
              </a:endParaRPr>
            </a:p>
          </p:txBody>
        </p:sp>
        <p:sp>
          <p:nvSpPr>
            <p:cNvPr id="30" name="Freeform 33"/>
            <p:cNvSpPr/>
            <p:nvPr/>
          </p:nvSpPr>
          <p:spPr bwMode="auto">
            <a:xfrm>
              <a:off x="3134501" y="3357194"/>
              <a:ext cx="1058065" cy="1060891"/>
            </a:xfrm>
            <a:custGeom>
              <a:avLst/>
              <a:gdLst>
                <a:gd name="connsiteX0" fmla="*/ 179388 w 1057275"/>
                <a:gd name="connsiteY0" fmla="*/ 0 h 1060450"/>
                <a:gd name="connsiteX1" fmla="*/ 255484 w 1057275"/>
                <a:gd name="connsiteY1" fmla="*/ 60722 h 1060450"/>
                <a:gd name="connsiteX2" fmla="*/ 243647 w 1057275"/>
                <a:gd name="connsiteY2" fmla="*/ 109637 h 1060450"/>
                <a:gd name="connsiteX3" fmla="*/ 216590 w 1057275"/>
                <a:gd name="connsiteY3" fmla="*/ 156865 h 1060450"/>
                <a:gd name="connsiteX4" fmla="*/ 218281 w 1057275"/>
                <a:gd name="connsiteY4" fmla="*/ 156865 h 1060450"/>
                <a:gd name="connsiteX5" fmla="*/ 209826 w 1057275"/>
                <a:gd name="connsiteY5" fmla="*/ 187226 h 1060450"/>
                <a:gd name="connsiteX6" fmla="*/ 209826 w 1057275"/>
                <a:gd name="connsiteY6" fmla="*/ 314912 h 1060450"/>
                <a:gd name="connsiteX7" fmla="*/ 209826 w 1057275"/>
                <a:gd name="connsiteY7" fmla="*/ 330200 h 1060450"/>
                <a:gd name="connsiteX8" fmla="*/ 264532 w 1057275"/>
                <a:gd name="connsiteY8" fmla="*/ 330200 h 1060450"/>
                <a:gd name="connsiteX9" fmla="*/ 814068 w 1057275"/>
                <a:gd name="connsiteY9" fmla="*/ 330200 h 1060450"/>
                <a:gd name="connsiteX10" fmla="*/ 788734 w 1057275"/>
                <a:gd name="connsiteY10" fmla="*/ 449941 h 1060450"/>
                <a:gd name="connsiteX11" fmla="*/ 1057275 w 1057275"/>
                <a:gd name="connsiteY11" fmla="*/ 1060450 h 1060450"/>
                <a:gd name="connsiteX12" fmla="*/ 660375 w 1057275"/>
                <a:gd name="connsiteY12" fmla="*/ 1060450 h 1060450"/>
                <a:gd name="connsiteX13" fmla="*/ 660375 w 1057275"/>
                <a:gd name="connsiteY13" fmla="*/ 1009856 h 1060450"/>
                <a:gd name="connsiteX14" fmla="*/ 667131 w 1057275"/>
                <a:gd name="connsiteY14" fmla="*/ 984558 h 1060450"/>
                <a:gd name="connsiteX15" fmla="*/ 687398 w 1057275"/>
                <a:gd name="connsiteY15" fmla="*/ 949142 h 1060450"/>
                <a:gd name="connsiteX16" fmla="*/ 705976 w 1057275"/>
                <a:gd name="connsiteY16" fmla="*/ 888428 h 1060450"/>
                <a:gd name="connsiteX17" fmla="*/ 592817 w 1057275"/>
                <a:gd name="connsiteY17" fmla="*/ 790612 h 1060450"/>
                <a:gd name="connsiteX18" fmla="*/ 479658 w 1057275"/>
                <a:gd name="connsiteY18" fmla="*/ 879996 h 1060450"/>
                <a:gd name="connsiteX19" fmla="*/ 479658 w 1057275"/>
                <a:gd name="connsiteY19" fmla="*/ 881682 h 1060450"/>
                <a:gd name="connsiteX20" fmla="*/ 479658 w 1057275"/>
                <a:gd name="connsiteY20" fmla="*/ 883369 h 1060450"/>
                <a:gd name="connsiteX21" fmla="*/ 496548 w 1057275"/>
                <a:gd name="connsiteY21" fmla="*/ 949142 h 1060450"/>
                <a:gd name="connsiteX22" fmla="*/ 518504 w 1057275"/>
                <a:gd name="connsiteY22" fmla="*/ 987931 h 1060450"/>
                <a:gd name="connsiteX23" fmla="*/ 523571 w 1057275"/>
                <a:gd name="connsiteY23" fmla="*/ 1009856 h 1060450"/>
                <a:gd name="connsiteX24" fmla="*/ 523571 w 1057275"/>
                <a:gd name="connsiteY24" fmla="*/ 1060450 h 1060450"/>
                <a:gd name="connsiteX25" fmla="*/ 0 w 1057275"/>
                <a:gd name="connsiteY25" fmla="*/ 1060450 h 1060450"/>
                <a:gd name="connsiteX26" fmla="*/ 0 w 1057275"/>
                <a:gd name="connsiteY26" fmla="*/ 588233 h 1060450"/>
                <a:gd name="connsiteX27" fmla="*/ 47290 w 1057275"/>
                <a:gd name="connsiteY27" fmla="*/ 588233 h 1060450"/>
                <a:gd name="connsiteX28" fmla="*/ 74313 w 1057275"/>
                <a:gd name="connsiteY28" fmla="*/ 594979 h 1060450"/>
                <a:gd name="connsiteX29" fmla="*/ 108092 w 1057275"/>
                <a:gd name="connsiteY29" fmla="*/ 615217 h 1060450"/>
                <a:gd name="connsiteX30" fmla="*/ 168894 w 1057275"/>
                <a:gd name="connsiteY30" fmla="*/ 633768 h 1060450"/>
                <a:gd name="connsiteX31" fmla="*/ 266852 w 1057275"/>
                <a:gd name="connsiteY31" fmla="*/ 520773 h 1060450"/>
                <a:gd name="connsiteX32" fmla="*/ 177339 w 1057275"/>
                <a:gd name="connsiteY32" fmla="*/ 407779 h 1060450"/>
                <a:gd name="connsiteX33" fmla="*/ 173961 w 1057275"/>
                <a:gd name="connsiteY33" fmla="*/ 407779 h 1060450"/>
                <a:gd name="connsiteX34" fmla="*/ 108092 w 1057275"/>
                <a:gd name="connsiteY34" fmla="*/ 424644 h 1060450"/>
                <a:gd name="connsiteX35" fmla="*/ 69246 w 1057275"/>
                <a:gd name="connsiteY35" fmla="*/ 446568 h 1060450"/>
                <a:gd name="connsiteX36" fmla="*/ 47290 w 1057275"/>
                <a:gd name="connsiteY36" fmla="*/ 451627 h 1060450"/>
                <a:gd name="connsiteX37" fmla="*/ 0 w 1057275"/>
                <a:gd name="connsiteY37" fmla="*/ 451627 h 1060450"/>
                <a:gd name="connsiteX38" fmla="*/ 0 w 1057275"/>
                <a:gd name="connsiteY38" fmla="*/ 330200 h 1060450"/>
                <a:gd name="connsiteX39" fmla="*/ 144887 w 1057275"/>
                <a:gd name="connsiteY39" fmla="*/ 330200 h 1060450"/>
                <a:gd name="connsiteX40" fmla="*/ 148527 w 1057275"/>
                <a:gd name="connsiteY40" fmla="*/ 330200 h 1060450"/>
                <a:gd name="connsiteX41" fmla="*/ 148236 w 1057275"/>
                <a:gd name="connsiteY41" fmla="*/ 297416 h 1060450"/>
                <a:gd name="connsiteX42" fmla="*/ 147258 w 1057275"/>
                <a:gd name="connsiteY42" fmla="*/ 187226 h 1060450"/>
                <a:gd name="connsiteX43" fmla="*/ 138803 w 1057275"/>
                <a:gd name="connsiteY43" fmla="*/ 153492 h 1060450"/>
                <a:gd name="connsiteX44" fmla="*/ 115128 w 1057275"/>
                <a:gd name="connsiteY44" fmla="*/ 109637 h 1060450"/>
                <a:gd name="connsiteX45" fmla="*/ 101600 w 1057275"/>
                <a:gd name="connsiteY45" fmla="*/ 65782 h 1060450"/>
                <a:gd name="connsiteX46" fmla="*/ 179388 w 1057275"/>
                <a:gd name="connsiteY46" fmla="*/ 0 h 106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057275" h="1060450">
                  <a:moveTo>
                    <a:pt x="179388" y="0"/>
                  </a:moveTo>
                  <a:cubicBezTo>
                    <a:pt x="219972" y="0"/>
                    <a:pt x="252102" y="26988"/>
                    <a:pt x="255484" y="60722"/>
                  </a:cubicBezTo>
                  <a:cubicBezTo>
                    <a:pt x="257175" y="80963"/>
                    <a:pt x="253793" y="96143"/>
                    <a:pt x="243647" y="109637"/>
                  </a:cubicBezTo>
                  <a:cubicBezTo>
                    <a:pt x="230119" y="128191"/>
                    <a:pt x="223354" y="138311"/>
                    <a:pt x="216590" y="156865"/>
                  </a:cubicBezTo>
                  <a:cubicBezTo>
                    <a:pt x="216590" y="156865"/>
                    <a:pt x="216590" y="156865"/>
                    <a:pt x="218281" y="156865"/>
                  </a:cubicBezTo>
                  <a:lnTo>
                    <a:pt x="209826" y="187226"/>
                  </a:lnTo>
                  <a:cubicBezTo>
                    <a:pt x="209826" y="187226"/>
                    <a:pt x="209826" y="187226"/>
                    <a:pt x="209826" y="314912"/>
                  </a:cubicBezTo>
                  <a:lnTo>
                    <a:pt x="209826" y="330200"/>
                  </a:lnTo>
                  <a:lnTo>
                    <a:pt x="264532" y="330200"/>
                  </a:lnTo>
                  <a:cubicBezTo>
                    <a:pt x="384774" y="330200"/>
                    <a:pt x="559672" y="330200"/>
                    <a:pt x="814068" y="330200"/>
                  </a:cubicBezTo>
                  <a:cubicBezTo>
                    <a:pt x="802246" y="406092"/>
                    <a:pt x="787045" y="419584"/>
                    <a:pt x="788734" y="449941"/>
                  </a:cubicBezTo>
                  <a:cubicBezTo>
                    <a:pt x="797179" y="616903"/>
                    <a:pt x="1057275" y="1060450"/>
                    <a:pt x="1057275" y="1060450"/>
                  </a:cubicBezTo>
                  <a:cubicBezTo>
                    <a:pt x="1057275" y="1060450"/>
                    <a:pt x="1057275" y="1060450"/>
                    <a:pt x="660375" y="1060450"/>
                  </a:cubicBezTo>
                  <a:cubicBezTo>
                    <a:pt x="660375" y="1060450"/>
                    <a:pt x="660375" y="1060450"/>
                    <a:pt x="660375" y="1009856"/>
                  </a:cubicBezTo>
                  <a:cubicBezTo>
                    <a:pt x="660375" y="1009856"/>
                    <a:pt x="660375" y="1009856"/>
                    <a:pt x="667131" y="984558"/>
                  </a:cubicBezTo>
                  <a:cubicBezTo>
                    <a:pt x="672197" y="971066"/>
                    <a:pt x="675575" y="964320"/>
                    <a:pt x="687398" y="949142"/>
                  </a:cubicBezTo>
                  <a:cubicBezTo>
                    <a:pt x="700909" y="930591"/>
                    <a:pt x="705976" y="910353"/>
                    <a:pt x="705976" y="888428"/>
                  </a:cubicBezTo>
                  <a:cubicBezTo>
                    <a:pt x="705976" y="834461"/>
                    <a:pt x="655308" y="790612"/>
                    <a:pt x="592817" y="790612"/>
                  </a:cubicBezTo>
                  <a:cubicBezTo>
                    <a:pt x="532016" y="790612"/>
                    <a:pt x="484725" y="829401"/>
                    <a:pt x="479658" y="879996"/>
                  </a:cubicBezTo>
                  <a:cubicBezTo>
                    <a:pt x="479658" y="879996"/>
                    <a:pt x="479658" y="879996"/>
                    <a:pt x="479658" y="881682"/>
                  </a:cubicBezTo>
                  <a:cubicBezTo>
                    <a:pt x="479658" y="881682"/>
                    <a:pt x="479658" y="883369"/>
                    <a:pt x="479658" y="883369"/>
                  </a:cubicBezTo>
                  <a:cubicBezTo>
                    <a:pt x="476281" y="908666"/>
                    <a:pt x="483036" y="928904"/>
                    <a:pt x="496548" y="949142"/>
                  </a:cubicBezTo>
                  <a:cubicBezTo>
                    <a:pt x="508370" y="964320"/>
                    <a:pt x="511748" y="972753"/>
                    <a:pt x="518504" y="987931"/>
                  </a:cubicBezTo>
                  <a:lnTo>
                    <a:pt x="523571" y="1009856"/>
                  </a:lnTo>
                  <a:cubicBezTo>
                    <a:pt x="523571" y="1009856"/>
                    <a:pt x="523571" y="1009856"/>
                    <a:pt x="523571" y="1060450"/>
                  </a:cubicBezTo>
                  <a:cubicBezTo>
                    <a:pt x="523571" y="1060450"/>
                    <a:pt x="523571" y="1060450"/>
                    <a:pt x="0" y="1060450"/>
                  </a:cubicBezTo>
                  <a:cubicBezTo>
                    <a:pt x="0" y="1060450"/>
                    <a:pt x="0" y="1060450"/>
                    <a:pt x="0" y="588233"/>
                  </a:cubicBezTo>
                  <a:cubicBezTo>
                    <a:pt x="0" y="588233"/>
                    <a:pt x="0" y="588233"/>
                    <a:pt x="47290" y="588233"/>
                  </a:cubicBezTo>
                  <a:cubicBezTo>
                    <a:pt x="47290" y="588233"/>
                    <a:pt x="47290" y="588233"/>
                    <a:pt x="74313" y="594979"/>
                  </a:cubicBezTo>
                  <a:cubicBezTo>
                    <a:pt x="87825" y="600038"/>
                    <a:pt x="94580" y="605098"/>
                    <a:pt x="108092" y="615217"/>
                  </a:cubicBezTo>
                  <a:cubicBezTo>
                    <a:pt x="126670" y="628709"/>
                    <a:pt x="146938" y="633768"/>
                    <a:pt x="168894" y="633768"/>
                  </a:cubicBezTo>
                  <a:cubicBezTo>
                    <a:pt x="222940" y="633768"/>
                    <a:pt x="266852" y="583174"/>
                    <a:pt x="266852" y="520773"/>
                  </a:cubicBezTo>
                  <a:cubicBezTo>
                    <a:pt x="266852" y="461746"/>
                    <a:pt x="228007" y="412838"/>
                    <a:pt x="177339" y="407779"/>
                  </a:cubicBezTo>
                  <a:cubicBezTo>
                    <a:pt x="175650" y="407779"/>
                    <a:pt x="175650" y="407779"/>
                    <a:pt x="173961" y="407779"/>
                  </a:cubicBezTo>
                  <a:cubicBezTo>
                    <a:pt x="150316" y="404406"/>
                    <a:pt x="128359" y="411152"/>
                    <a:pt x="108092" y="424644"/>
                  </a:cubicBezTo>
                  <a:cubicBezTo>
                    <a:pt x="92891" y="436449"/>
                    <a:pt x="86136" y="439822"/>
                    <a:pt x="69246" y="446568"/>
                  </a:cubicBezTo>
                  <a:cubicBezTo>
                    <a:pt x="69246" y="446568"/>
                    <a:pt x="69246" y="446568"/>
                    <a:pt x="47290" y="451627"/>
                  </a:cubicBezTo>
                  <a:cubicBezTo>
                    <a:pt x="47290" y="451627"/>
                    <a:pt x="47290" y="451627"/>
                    <a:pt x="0" y="451627"/>
                  </a:cubicBezTo>
                  <a:cubicBezTo>
                    <a:pt x="0" y="451627"/>
                    <a:pt x="0" y="451627"/>
                    <a:pt x="0" y="330200"/>
                  </a:cubicBezTo>
                  <a:cubicBezTo>
                    <a:pt x="0" y="330200"/>
                    <a:pt x="0" y="330200"/>
                    <a:pt x="144887" y="330200"/>
                  </a:cubicBezTo>
                  <a:lnTo>
                    <a:pt x="148527" y="330200"/>
                  </a:lnTo>
                  <a:lnTo>
                    <a:pt x="148236" y="297416"/>
                  </a:lnTo>
                  <a:cubicBezTo>
                    <a:pt x="147998" y="270613"/>
                    <a:pt x="147681" y="234876"/>
                    <a:pt x="147258" y="187226"/>
                  </a:cubicBezTo>
                  <a:cubicBezTo>
                    <a:pt x="147258" y="187226"/>
                    <a:pt x="147258" y="187226"/>
                    <a:pt x="138803" y="153492"/>
                  </a:cubicBezTo>
                  <a:cubicBezTo>
                    <a:pt x="132039" y="136624"/>
                    <a:pt x="126966" y="126504"/>
                    <a:pt x="115128" y="109637"/>
                  </a:cubicBezTo>
                  <a:cubicBezTo>
                    <a:pt x="104982" y="96143"/>
                    <a:pt x="101600" y="82649"/>
                    <a:pt x="101600" y="65782"/>
                  </a:cubicBezTo>
                  <a:cubicBezTo>
                    <a:pt x="101600" y="28674"/>
                    <a:pt x="137112" y="0"/>
                    <a:pt x="179388" y="0"/>
                  </a:cubicBezTo>
                  <a:close/>
                </a:path>
              </a:pathLst>
            </a:custGeom>
            <a:solidFill>
              <a:srgbClr val="00BAF7"/>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cs"/>
              </a:endParaRPr>
            </a:p>
          </p:txBody>
        </p:sp>
        <p:sp>
          <p:nvSpPr>
            <p:cNvPr id="31" name="Freeform 25"/>
            <p:cNvSpPr/>
            <p:nvPr/>
          </p:nvSpPr>
          <p:spPr bwMode="auto">
            <a:xfrm>
              <a:off x="914077" y="2835628"/>
              <a:ext cx="758644" cy="728253"/>
            </a:xfrm>
            <a:custGeom>
              <a:avLst/>
              <a:gdLst>
                <a:gd name="T0" fmla="*/ 449 w 449"/>
                <a:gd name="T1" fmla="*/ 0 h 432"/>
                <a:gd name="T2" fmla="*/ 159 w 449"/>
                <a:gd name="T3" fmla="*/ 0 h 432"/>
                <a:gd name="T4" fmla="*/ 99 w 449"/>
                <a:gd name="T5" fmla="*/ 103 h 432"/>
                <a:gd name="T6" fmla="*/ 0 w 449"/>
                <a:gd name="T7" fmla="*/ 432 h 432"/>
                <a:gd name="T8" fmla="*/ 271 w 449"/>
                <a:gd name="T9" fmla="*/ 432 h 432"/>
                <a:gd name="T10" fmla="*/ 271 w 449"/>
                <a:gd name="T11" fmla="*/ 391 h 432"/>
                <a:gd name="T12" fmla="*/ 268 w 449"/>
                <a:gd name="T13" fmla="*/ 378 h 432"/>
                <a:gd name="T14" fmla="*/ 255 w 449"/>
                <a:gd name="T15" fmla="*/ 355 h 432"/>
                <a:gd name="T16" fmla="*/ 244 w 449"/>
                <a:gd name="T17" fmla="*/ 316 h 432"/>
                <a:gd name="T18" fmla="*/ 245 w 449"/>
                <a:gd name="T19" fmla="*/ 315 h 432"/>
                <a:gd name="T20" fmla="*/ 245 w 449"/>
                <a:gd name="T21" fmla="*/ 314 h 432"/>
                <a:gd name="T22" fmla="*/ 245 w 449"/>
                <a:gd name="T23" fmla="*/ 314 h 432"/>
                <a:gd name="T24" fmla="*/ 311 w 449"/>
                <a:gd name="T25" fmla="*/ 261 h 432"/>
                <a:gd name="T26" fmla="*/ 379 w 449"/>
                <a:gd name="T27" fmla="*/ 319 h 432"/>
                <a:gd name="T28" fmla="*/ 378 w 449"/>
                <a:gd name="T29" fmla="*/ 319 h 432"/>
                <a:gd name="T30" fmla="*/ 368 w 449"/>
                <a:gd name="T31" fmla="*/ 355 h 432"/>
                <a:gd name="T32" fmla="*/ 356 w 449"/>
                <a:gd name="T33" fmla="*/ 376 h 432"/>
                <a:gd name="T34" fmla="*/ 352 w 449"/>
                <a:gd name="T35" fmla="*/ 391 h 432"/>
                <a:gd name="T36" fmla="*/ 352 w 449"/>
                <a:gd name="T37" fmla="*/ 391 h 432"/>
                <a:gd name="T38" fmla="*/ 352 w 449"/>
                <a:gd name="T39" fmla="*/ 432 h 432"/>
                <a:gd name="T40" fmla="*/ 449 w 449"/>
                <a:gd name="T41" fmla="*/ 432 h 432"/>
                <a:gd name="T42" fmla="*/ 449 w 449"/>
                <a:gd name="T43" fmla="*/ 0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9" h="432">
                  <a:moveTo>
                    <a:pt x="449" y="0"/>
                  </a:moveTo>
                  <a:cubicBezTo>
                    <a:pt x="159" y="0"/>
                    <a:pt x="159" y="0"/>
                    <a:pt x="159" y="0"/>
                  </a:cubicBezTo>
                  <a:cubicBezTo>
                    <a:pt x="135" y="35"/>
                    <a:pt x="115" y="70"/>
                    <a:pt x="99" y="103"/>
                  </a:cubicBezTo>
                  <a:cubicBezTo>
                    <a:pt x="54" y="195"/>
                    <a:pt x="15" y="308"/>
                    <a:pt x="0" y="432"/>
                  </a:cubicBezTo>
                  <a:cubicBezTo>
                    <a:pt x="271" y="432"/>
                    <a:pt x="271" y="432"/>
                    <a:pt x="271" y="432"/>
                  </a:cubicBezTo>
                  <a:cubicBezTo>
                    <a:pt x="271" y="391"/>
                    <a:pt x="271" y="391"/>
                    <a:pt x="271" y="391"/>
                  </a:cubicBezTo>
                  <a:cubicBezTo>
                    <a:pt x="268" y="378"/>
                    <a:pt x="268" y="378"/>
                    <a:pt x="268" y="378"/>
                  </a:cubicBezTo>
                  <a:cubicBezTo>
                    <a:pt x="264" y="369"/>
                    <a:pt x="262" y="365"/>
                    <a:pt x="255" y="355"/>
                  </a:cubicBezTo>
                  <a:cubicBezTo>
                    <a:pt x="246" y="344"/>
                    <a:pt x="243" y="331"/>
                    <a:pt x="244" y="316"/>
                  </a:cubicBezTo>
                  <a:cubicBezTo>
                    <a:pt x="244" y="316"/>
                    <a:pt x="245" y="315"/>
                    <a:pt x="245" y="315"/>
                  </a:cubicBezTo>
                  <a:cubicBezTo>
                    <a:pt x="245" y="314"/>
                    <a:pt x="245" y="314"/>
                    <a:pt x="245" y="314"/>
                  </a:cubicBezTo>
                  <a:cubicBezTo>
                    <a:pt x="245" y="314"/>
                    <a:pt x="245" y="314"/>
                    <a:pt x="245" y="314"/>
                  </a:cubicBezTo>
                  <a:cubicBezTo>
                    <a:pt x="247" y="284"/>
                    <a:pt x="276" y="261"/>
                    <a:pt x="311" y="261"/>
                  </a:cubicBezTo>
                  <a:cubicBezTo>
                    <a:pt x="348" y="261"/>
                    <a:pt x="379" y="287"/>
                    <a:pt x="379" y="319"/>
                  </a:cubicBezTo>
                  <a:cubicBezTo>
                    <a:pt x="378" y="319"/>
                    <a:pt x="378" y="319"/>
                    <a:pt x="378" y="319"/>
                  </a:cubicBezTo>
                  <a:cubicBezTo>
                    <a:pt x="379" y="332"/>
                    <a:pt x="376" y="344"/>
                    <a:pt x="368" y="355"/>
                  </a:cubicBezTo>
                  <a:cubicBezTo>
                    <a:pt x="361" y="364"/>
                    <a:pt x="359" y="368"/>
                    <a:pt x="356" y="376"/>
                  </a:cubicBezTo>
                  <a:cubicBezTo>
                    <a:pt x="352" y="391"/>
                    <a:pt x="352" y="391"/>
                    <a:pt x="352" y="391"/>
                  </a:cubicBezTo>
                  <a:cubicBezTo>
                    <a:pt x="352" y="391"/>
                    <a:pt x="352" y="391"/>
                    <a:pt x="352" y="391"/>
                  </a:cubicBezTo>
                  <a:cubicBezTo>
                    <a:pt x="352" y="432"/>
                    <a:pt x="352" y="432"/>
                    <a:pt x="352" y="432"/>
                  </a:cubicBezTo>
                  <a:cubicBezTo>
                    <a:pt x="449" y="432"/>
                    <a:pt x="449" y="432"/>
                    <a:pt x="449" y="432"/>
                  </a:cubicBezTo>
                  <a:lnTo>
                    <a:pt x="449" y="0"/>
                  </a:lnTo>
                  <a:close/>
                </a:path>
              </a:pathLst>
            </a:custGeom>
            <a:solidFill>
              <a:srgbClr val="00B393"/>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Arial" panose="020B0604020202020204" pitchFamily="34" charset="0"/>
                <a:ea typeface="宋体" panose="02010600030101010101" pitchFamily="2" charset="-122"/>
                <a:cs typeface="+mn-cs"/>
              </a:endParaRPr>
            </a:p>
          </p:txBody>
        </p:sp>
      </p:grpSp>
      <p:sp>
        <p:nvSpPr>
          <p:cNvPr id="32" name="Title 20"/>
          <p:cNvSpPr txBox="1"/>
          <p:nvPr/>
        </p:nvSpPr>
        <p:spPr>
          <a:xfrm>
            <a:off x="5668963" y="2997359"/>
            <a:ext cx="3941762" cy="245745"/>
          </a:xfrm>
          <a:prstGeom prst="rect">
            <a:avLst/>
          </a:prstGeom>
          <a:noFill/>
          <a:ln w="9525">
            <a:noFill/>
          </a:ln>
        </p:spPr>
        <p:txBody>
          <a:bodyPr lIns="91420" tIns="0" rIns="91420" bIns="0" anchor="ctr">
            <a:spAutoFit/>
          </a:bodyPr>
          <a:lstStyle/>
          <a:p>
            <a:pPr defTabSz="457200"/>
            <a:r>
              <a:rPr lang="zh-CN" altLang="en-US" sz="1600" b="1" dirty="0" smtClean="0">
                <a:ea typeface="黑体" panose="02010609060101010101" pitchFamily="49" charset="-122"/>
              </a:rPr>
              <a:t>专利申请整体策略</a:t>
            </a:r>
            <a:endParaRPr lang="zh-CN" altLang="en-US" sz="1600" b="1" dirty="0">
              <a:ea typeface="黑体" panose="02010609060101010101" pitchFamily="49" charset="-122"/>
            </a:endParaRPr>
          </a:p>
        </p:txBody>
      </p:sp>
      <p:sp>
        <p:nvSpPr>
          <p:cNvPr id="34" name="Title 20"/>
          <p:cNvSpPr txBox="1"/>
          <p:nvPr/>
        </p:nvSpPr>
        <p:spPr>
          <a:xfrm>
            <a:off x="5707063" y="3584575"/>
            <a:ext cx="2884487" cy="246063"/>
          </a:xfrm>
          <a:prstGeom prst="rect">
            <a:avLst/>
          </a:prstGeom>
          <a:noFill/>
          <a:ln w="9525">
            <a:noFill/>
          </a:ln>
        </p:spPr>
        <p:txBody>
          <a:bodyPr lIns="91420" tIns="0" rIns="91420" bIns="0" anchor="ctr">
            <a:spAutoFit/>
          </a:bodyPr>
          <a:lstStyle/>
          <a:p>
            <a:pPr defTabSz="457200"/>
            <a:r>
              <a:rPr lang="zh-CN" altLang="en-US" sz="1600" b="1" dirty="0" smtClean="0">
                <a:ea typeface="黑体" panose="02010609060101010101" pitchFamily="49" charset="-122"/>
              </a:rPr>
              <a:t>专利检索</a:t>
            </a:r>
            <a:endParaRPr lang="zh-CN" altLang="en-US" sz="1600" b="1" dirty="0">
              <a:ea typeface="黑体" panose="02010609060101010101" pitchFamily="49" charset="-122"/>
            </a:endParaRPr>
          </a:p>
        </p:txBody>
      </p:sp>
      <p:grpSp>
        <p:nvGrpSpPr>
          <p:cNvPr id="5" name="Group 41"/>
          <p:cNvGrpSpPr/>
          <p:nvPr/>
        </p:nvGrpSpPr>
        <p:grpSpPr>
          <a:xfrm>
            <a:off x="5262269" y="3530838"/>
            <a:ext cx="279389" cy="407270"/>
            <a:chOff x="3582988" y="3510757"/>
            <a:chExt cx="319088" cy="465138"/>
          </a:xfrm>
          <a:solidFill>
            <a:schemeClr val="accent3"/>
          </a:solidFill>
        </p:grpSpPr>
        <p:sp>
          <p:nvSpPr>
            <p:cNvPr id="39"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marL="0" marR="0" lvl="0" indent="0" algn="ctr" defTabSz="171450" rtl="0" eaLnBrk="1" fontAlgn="base" latinLnBrk="0" hangingPunct="0">
                <a:lnSpc>
                  <a:spcPct val="100000"/>
                </a:lnSpc>
                <a:spcBef>
                  <a:spcPct val="0"/>
                </a:spcBef>
                <a:spcAft>
                  <a:spcPct val="0"/>
                </a:spcAft>
                <a:buClrTx/>
                <a:buSzTx/>
                <a:buFontTx/>
                <a:buNone/>
                <a:defRPr/>
              </a:pPr>
              <a:endParaRPr kumimoji="0" lang="en-US" sz="1100" b="0" i="0" u="none" strike="noStrike" kern="1200" cap="none" spc="0" normalizeH="0" baseline="0" noProof="0">
                <a:ln>
                  <a:noFill/>
                </a:ln>
                <a:solidFill>
                  <a:srgbClr val="FFFFFF"/>
                </a:solidFill>
                <a:effectLst>
                  <a:outerShdw blurRad="38100" dist="38100" dir="2700000" algn="tl">
                    <a:srgbClr val="000000"/>
                  </a:outerShdw>
                </a:effectLst>
                <a:uLnTx/>
                <a:uFillTx/>
                <a:latin typeface="Times New Roman" panose="02020603050405020304" pitchFamily="18" charset="0"/>
                <a:ea typeface="黑体" panose="02010609060101010101" pitchFamily="49" charset="-122"/>
                <a:cs typeface="Times New Roman" panose="02020603050405020304" pitchFamily="18" charset="0"/>
                <a:sym typeface="Gill Sans" charset="0"/>
              </a:endParaRPr>
            </a:p>
          </p:txBody>
        </p:sp>
        <p:sp>
          <p:nvSpPr>
            <p:cNvPr id="40"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marL="0" marR="0" lvl="0" indent="0" algn="ctr" defTabSz="171450" rtl="0" eaLnBrk="1" fontAlgn="base" latinLnBrk="0" hangingPunct="0">
                <a:lnSpc>
                  <a:spcPct val="100000"/>
                </a:lnSpc>
                <a:spcBef>
                  <a:spcPct val="0"/>
                </a:spcBef>
                <a:spcAft>
                  <a:spcPct val="0"/>
                </a:spcAft>
                <a:buClrTx/>
                <a:buSzTx/>
                <a:buFontTx/>
                <a:buNone/>
                <a:defRPr/>
              </a:pPr>
              <a:endParaRPr kumimoji="0" lang="en-US" sz="1100" b="0" i="0" u="none" strike="noStrike" kern="1200" cap="none" spc="0" normalizeH="0" baseline="0" noProof="0">
                <a:ln>
                  <a:noFill/>
                </a:ln>
                <a:solidFill>
                  <a:srgbClr val="FFFFFF"/>
                </a:solidFill>
                <a:effectLst>
                  <a:outerShdw blurRad="38100" dist="38100" dir="2700000" algn="tl">
                    <a:srgbClr val="000000"/>
                  </a:outerShdw>
                </a:effectLst>
                <a:uLnTx/>
                <a:uFillTx/>
                <a:latin typeface="Times New Roman" panose="02020603050405020304" pitchFamily="18" charset="0"/>
                <a:ea typeface="黑体" panose="02010609060101010101" pitchFamily="49" charset="-122"/>
                <a:cs typeface="Times New Roman" panose="02020603050405020304" pitchFamily="18" charset="0"/>
                <a:sym typeface="Gill Sans" charset="0"/>
              </a:endParaRPr>
            </a:p>
          </p:txBody>
        </p:sp>
      </p:grpSp>
      <p:pic>
        <p:nvPicPr>
          <p:cNvPr id="41" name="图片 40"/>
          <p:cNvPicPr>
            <a:picLocks noChangeAspect="1"/>
          </p:cNvPicPr>
          <p:nvPr/>
        </p:nvPicPr>
        <p:blipFill>
          <a:blip r:embed="rId2"/>
          <a:stretch>
            <a:fillRect/>
          </a:stretch>
        </p:blipFill>
        <p:spPr>
          <a:xfrm>
            <a:off x="5135563" y="2924175"/>
            <a:ext cx="406400" cy="404813"/>
          </a:xfrm>
          <a:prstGeom prst="rect">
            <a:avLst/>
          </a:prstGeom>
          <a:noFill/>
          <a:ln w="9525">
            <a:noFill/>
          </a:ln>
        </p:spPr>
      </p:pic>
      <p:sp>
        <p:nvSpPr>
          <p:cNvPr id="33" name="Title 20"/>
          <p:cNvSpPr txBox="1"/>
          <p:nvPr/>
        </p:nvSpPr>
        <p:spPr>
          <a:xfrm>
            <a:off x="5745163" y="4181634"/>
            <a:ext cx="2884487" cy="245745"/>
          </a:xfrm>
          <a:prstGeom prst="rect">
            <a:avLst/>
          </a:prstGeom>
          <a:noFill/>
          <a:ln w="9525">
            <a:noFill/>
          </a:ln>
        </p:spPr>
        <p:txBody>
          <a:bodyPr lIns="91420" tIns="0" rIns="91420" bIns="0" anchor="ctr">
            <a:spAutoFit/>
          </a:bodyPr>
          <a:lstStyle/>
          <a:p>
            <a:pPr defTabSz="457200"/>
            <a:r>
              <a:rPr lang="zh-CN" altLang="en-US" sz="1600" b="1" dirty="0">
                <a:ea typeface="黑体" panose="02010609060101010101" pitchFamily="49" charset="-122"/>
              </a:rPr>
              <a:t>专利</a:t>
            </a:r>
            <a:r>
              <a:rPr lang="zh-CN" altLang="en-US" sz="1600" b="1" dirty="0" smtClean="0">
                <a:ea typeface="黑体" panose="02010609060101010101" pitchFamily="49" charset="-122"/>
              </a:rPr>
              <a:t>挖掘</a:t>
            </a:r>
            <a:endParaRPr lang="zh-CN" altLang="en-US" sz="1600" b="1" dirty="0">
              <a:ea typeface="黑体" panose="02010609060101010101" pitchFamily="49" charset="-122"/>
            </a:endParaRPr>
          </a:p>
        </p:txBody>
      </p:sp>
      <p:sp>
        <p:nvSpPr>
          <p:cNvPr id="37" name="AutoShape 112"/>
          <p:cNvSpPr/>
          <p:nvPr/>
        </p:nvSpPr>
        <p:spPr bwMode="auto">
          <a:xfrm>
            <a:off x="5135563" y="4100513"/>
            <a:ext cx="406400" cy="406400"/>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4"/>
          </a:solidFill>
          <a:ln>
            <a:noFill/>
          </a:ln>
          <a:effectLst/>
        </p:spPr>
        <p:txBody>
          <a:bodyPr lIns="14288" tIns="14288" rIns="14288" bIns="14288" anchor="ctr"/>
          <a:lstStyle/>
          <a:p>
            <a:pPr marL="0" marR="0" lvl="0" indent="0" algn="ctr" defTabSz="171450" rtl="0" eaLnBrk="1" fontAlgn="base" latinLnBrk="0" hangingPunct="0">
              <a:lnSpc>
                <a:spcPct val="100000"/>
              </a:lnSpc>
              <a:spcBef>
                <a:spcPct val="0"/>
              </a:spcBef>
              <a:spcAft>
                <a:spcPct val="0"/>
              </a:spcAft>
              <a:buClrTx/>
              <a:buSzTx/>
              <a:buFontTx/>
              <a:buNone/>
              <a:defRPr/>
            </a:pPr>
            <a:endParaRPr kumimoji="0" lang="en-US" sz="1100" b="0" i="0" u="none" strike="noStrike" kern="1200" cap="none" spc="0" normalizeH="0" baseline="0" noProof="0">
              <a:ln>
                <a:noFill/>
              </a:ln>
              <a:solidFill>
                <a:srgbClr val="FFFFFF"/>
              </a:solidFill>
              <a:effectLst>
                <a:outerShdw blurRad="38100" dist="38100" dir="2700000" algn="tl">
                  <a:srgbClr val="000000"/>
                </a:outerShdw>
              </a:effectLst>
              <a:uLnTx/>
              <a:uFillTx/>
              <a:latin typeface="Times New Roman" panose="02020603050405020304" pitchFamily="18" charset="0"/>
              <a:ea typeface="黑体" panose="02010609060101010101" pitchFamily="49" charset="-122"/>
              <a:cs typeface="Times New Roman" panose="02020603050405020304" pitchFamily="18" charset="0"/>
              <a:sym typeface="Gill Sans" charset="0"/>
            </a:endParaRPr>
          </a:p>
        </p:txBody>
      </p:sp>
      <p:sp>
        <p:nvSpPr>
          <p:cNvPr id="38" name="Title 20"/>
          <p:cNvSpPr txBox="1"/>
          <p:nvPr/>
        </p:nvSpPr>
        <p:spPr>
          <a:xfrm>
            <a:off x="5774531" y="4832349"/>
            <a:ext cx="3806825" cy="246063"/>
          </a:xfrm>
          <a:prstGeom prst="rect">
            <a:avLst/>
          </a:prstGeom>
          <a:noFill/>
          <a:ln w="9525">
            <a:noFill/>
          </a:ln>
        </p:spPr>
        <p:txBody>
          <a:bodyPr lIns="91420" tIns="0" rIns="91420" bIns="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r>
              <a:rPr lang="zh-CN" altLang="en-US" sz="1600" b="1" dirty="0" smtClean="0">
                <a:latin typeface="Arial" panose="020B0604020202020204" pitchFamily="34" charset="0"/>
                <a:ea typeface="黑体" panose="02010609060101010101" pitchFamily="49" charset="-122"/>
              </a:rPr>
              <a:t>高价值专利</a:t>
            </a:r>
            <a:endParaRPr lang="zh-CN" altLang="en-US" sz="1600" b="1" dirty="0">
              <a:latin typeface="Arial" panose="020B0604020202020204" pitchFamily="34" charset="0"/>
              <a:ea typeface="黑体" panose="02010609060101010101" pitchFamily="49" charset="-122"/>
            </a:endParaRPr>
          </a:p>
        </p:txBody>
      </p:sp>
      <p:sp>
        <p:nvSpPr>
          <p:cNvPr id="42" name="AutoShape 29"/>
          <p:cNvSpPr/>
          <p:nvPr/>
        </p:nvSpPr>
        <p:spPr bwMode="auto">
          <a:xfrm>
            <a:off x="5203031" y="4770437"/>
            <a:ext cx="406400" cy="368300"/>
          </a:xfrm>
          <a:custGeom>
            <a:avLst/>
            <a:gdLst>
              <a:gd name="T0" fmla="+- 0 10736 439"/>
              <a:gd name="T1" fmla="*/ T0 w 20595"/>
              <a:gd name="T2" fmla="+- 0 10869 621"/>
              <a:gd name="T3" fmla="*/ 10869 h 20497"/>
              <a:gd name="T4" fmla="+- 0 10736 439"/>
              <a:gd name="T5" fmla="*/ T4 w 20595"/>
              <a:gd name="T6" fmla="+- 0 10869 621"/>
              <a:gd name="T7" fmla="*/ 10869 h 20497"/>
              <a:gd name="T8" fmla="+- 0 10736 439"/>
              <a:gd name="T9" fmla="*/ T8 w 20595"/>
              <a:gd name="T10" fmla="+- 0 10869 621"/>
              <a:gd name="T11" fmla="*/ 10869 h 20497"/>
              <a:gd name="T12" fmla="+- 0 10736 439"/>
              <a:gd name="T13" fmla="*/ T12 w 20595"/>
              <a:gd name="T14" fmla="+- 0 10869 621"/>
              <a:gd name="T15" fmla="*/ 10869 h 20497"/>
            </a:gdLst>
            <a:ahLst/>
            <a:cxnLst>
              <a:cxn ang="0">
                <a:pos x="T1" y="T3"/>
              </a:cxn>
              <a:cxn ang="0">
                <a:pos x="T5" y="T7"/>
              </a:cxn>
              <a:cxn ang="0">
                <a:pos x="T9" y="T11"/>
              </a:cxn>
              <a:cxn ang="0">
                <a:pos x="T13" y="T15"/>
              </a:cxn>
            </a:cxnLst>
            <a:rect l="0" t="0" r="r" b="b"/>
            <a:pathLst>
              <a:path w="20595" h="20497">
                <a:moveTo>
                  <a:pt x="18898" y="1863"/>
                </a:moveTo>
                <a:cubicBezTo>
                  <a:pt x="16636" y="-621"/>
                  <a:pt x="12968" y="-621"/>
                  <a:pt x="10707" y="1863"/>
                </a:cubicBezTo>
                <a:lnTo>
                  <a:pt x="1317" y="12053"/>
                </a:lnTo>
                <a:cubicBezTo>
                  <a:pt x="-439" y="13982"/>
                  <a:pt x="-439" y="17121"/>
                  <a:pt x="1317" y="19050"/>
                </a:cubicBezTo>
                <a:cubicBezTo>
                  <a:pt x="3073" y="20979"/>
                  <a:pt x="5931" y="20979"/>
                  <a:pt x="7687" y="19050"/>
                </a:cubicBezTo>
                <a:lnTo>
                  <a:pt x="17078" y="8860"/>
                </a:lnTo>
                <a:cubicBezTo>
                  <a:pt x="18335" y="7479"/>
                  <a:pt x="18335" y="5242"/>
                  <a:pt x="17078" y="3862"/>
                </a:cubicBezTo>
                <a:cubicBezTo>
                  <a:pt x="15821" y="2482"/>
                  <a:pt x="13783" y="2482"/>
                  <a:pt x="12527" y="3862"/>
                </a:cubicBezTo>
                <a:lnTo>
                  <a:pt x="5467" y="11614"/>
                </a:lnTo>
                <a:cubicBezTo>
                  <a:pt x="5216" y="11891"/>
                  <a:pt x="5216" y="12337"/>
                  <a:pt x="5467" y="12614"/>
                </a:cubicBezTo>
                <a:cubicBezTo>
                  <a:pt x="5719" y="12890"/>
                  <a:pt x="6126" y="12890"/>
                  <a:pt x="6378" y="12614"/>
                </a:cubicBezTo>
                <a:lnTo>
                  <a:pt x="13437" y="4861"/>
                </a:lnTo>
                <a:cubicBezTo>
                  <a:pt x="14190" y="4035"/>
                  <a:pt x="15414" y="4035"/>
                  <a:pt x="16167" y="4861"/>
                </a:cubicBezTo>
                <a:cubicBezTo>
                  <a:pt x="16920" y="5688"/>
                  <a:pt x="16920" y="7034"/>
                  <a:pt x="16167" y="7860"/>
                </a:cubicBezTo>
                <a:lnTo>
                  <a:pt x="6777" y="18050"/>
                </a:lnTo>
                <a:cubicBezTo>
                  <a:pt x="5520" y="19430"/>
                  <a:pt x="3484" y="19430"/>
                  <a:pt x="2227" y="18050"/>
                </a:cubicBezTo>
                <a:cubicBezTo>
                  <a:pt x="970" y="16670"/>
                  <a:pt x="970" y="14433"/>
                  <a:pt x="2227" y="13053"/>
                </a:cubicBezTo>
                <a:lnTo>
                  <a:pt x="11525" y="2963"/>
                </a:lnTo>
                <a:cubicBezTo>
                  <a:pt x="13285" y="1030"/>
                  <a:pt x="16139" y="1030"/>
                  <a:pt x="17896" y="2963"/>
                </a:cubicBezTo>
                <a:cubicBezTo>
                  <a:pt x="19657" y="4896"/>
                  <a:pt x="19657" y="8027"/>
                  <a:pt x="17897" y="9959"/>
                </a:cubicBezTo>
                <a:lnTo>
                  <a:pt x="10929" y="17611"/>
                </a:lnTo>
                <a:cubicBezTo>
                  <a:pt x="10677" y="17888"/>
                  <a:pt x="10677" y="18334"/>
                  <a:pt x="10929" y="18610"/>
                </a:cubicBezTo>
                <a:cubicBezTo>
                  <a:pt x="11181" y="18887"/>
                  <a:pt x="11588" y="18887"/>
                  <a:pt x="11839" y="18610"/>
                </a:cubicBezTo>
                <a:lnTo>
                  <a:pt x="18898" y="10859"/>
                </a:lnTo>
                <a:cubicBezTo>
                  <a:pt x="21160" y="8375"/>
                  <a:pt x="21160" y="4347"/>
                  <a:pt x="18898" y="1863"/>
                </a:cubicBezTo>
              </a:path>
            </a:pathLst>
          </a:custGeom>
          <a:solidFill>
            <a:schemeClr val="accent5"/>
          </a:solidFill>
          <a:ln>
            <a:noFill/>
          </a:ln>
          <a:effectLst/>
        </p:spPr>
        <p:txBody>
          <a:bodyPr lIns="14288" tIns="14288" rIns="14288" bIns="1428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71450" rtl="0" eaLnBrk="1" fontAlgn="base" latinLnBrk="0" hangingPunct="0">
              <a:lnSpc>
                <a:spcPct val="100000"/>
              </a:lnSpc>
              <a:spcBef>
                <a:spcPct val="0"/>
              </a:spcBef>
              <a:spcAft>
                <a:spcPct val="0"/>
              </a:spcAft>
              <a:buClrTx/>
              <a:buSzTx/>
              <a:buFontTx/>
              <a:buNone/>
              <a:defRPr/>
            </a:pPr>
            <a:endParaRPr kumimoji="0" lang="en-US" sz="1100" b="0" i="0" u="none" strike="noStrike" kern="1200" cap="none" spc="0" normalizeH="0" baseline="0" noProof="0">
              <a:ln>
                <a:noFill/>
              </a:ln>
              <a:solidFill>
                <a:srgbClr val="FFFFFF"/>
              </a:solidFill>
              <a:effectLst>
                <a:outerShdw blurRad="38100" dist="38100" dir="2700000" algn="tl">
                  <a:srgbClr val="000000"/>
                </a:outerShdw>
              </a:effectLst>
              <a:uLnTx/>
              <a:uFillTx/>
              <a:latin typeface="Times New Roman" panose="02020603050405020304" pitchFamily="18" charset="0"/>
              <a:ea typeface="黑体" panose="02010609060101010101" pitchFamily="49" charset="-122"/>
              <a:cs typeface="Times New Roman" panose="02020603050405020304" pitchFamily="18" charset="0"/>
              <a:sym typeface="Gill Sans" charset="0"/>
            </a:endParaRPr>
          </a:p>
        </p:txBody>
      </p:sp>
      <p:sp>
        <p:nvSpPr>
          <p:cNvPr id="35" name="Title 20"/>
          <p:cNvSpPr txBox="1"/>
          <p:nvPr/>
        </p:nvSpPr>
        <p:spPr>
          <a:xfrm>
            <a:off x="5774531" y="5410200"/>
            <a:ext cx="3806825" cy="246063"/>
          </a:xfrm>
          <a:prstGeom prst="rect">
            <a:avLst/>
          </a:prstGeom>
          <a:noFill/>
          <a:ln w="9525">
            <a:noFill/>
          </a:ln>
        </p:spPr>
        <p:txBody>
          <a:bodyPr lIns="91420" tIns="0" rIns="91420" bIns="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r>
              <a:rPr lang="zh-CN" altLang="en-US" sz="1600" b="1" dirty="0">
                <a:latin typeface="Arial" panose="020B0604020202020204" pitchFamily="34" charset="0"/>
                <a:ea typeface="黑体" panose="02010609060101010101" pitchFamily="49" charset="-122"/>
              </a:rPr>
              <a:t>技术交底材料</a:t>
            </a: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44049" y="5397500"/>
            <a:ext cx="330958" cy="307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1"/>
                                        </p:tgtEl>
                                        <p:attrNameLst>
                                          <p:attrName>style.visibility</p:attrName>
                                        </p:attrNameLst>
                                      </p:cBhvr>
                                      <p:to>
                                        <p:strVal val="visible"/>
                                      </p:to>
                                    </p:set>
                                    <p:anim calcmode="lin" valueType="num">
                                      <p:cBhvr>
                                        <p:cTn id="12" dur="500" fill="hold"/>
                                        <p:tgtEl>
                                          <p:spTgt spid="41"/>
                                        </p:tgtEl>
                                        <p:attrNameLst>
                                          <p:attrName>ppt_w</p:attrName>
                                        </p:attrNameLst>
                                      </p:cBhvr>
                                      <p:tavLst>
                                        <p:tav tm="0">
                                          <p:val>
                                            <p:fltVal val="0"/>
                                          </p:val>
                                        </p:tav>
                                        <p:tav tm="100000">
                                          <p:val>
                                            <p:strVal val="#ppt_w"/>
                                          </p:val>
                                        </p:tav>
                                      </p:tavLst>
                                    </p:anim>
                                    <p:anim calcmode="lin" valueType="num">
                                      <p:cBhvr>
                                        <p:cTn id="13" dur="500" fill="hold"/>
                                        <p:tgtEl>
                                          <p:spTgt spid="41"/>
                                        </p:tgtEl>
                                        <p:attrNameLst>
                                          <p:attrName>ppt_h</p:attrName>
                                        </p:attrNameLst>
                                      </p:cBhvr>
                                      <p:tavLst>
                                        <p:tav tm="0">
                                          <p:val>
                                            <p:fltVal val="0"/>
                                          </p:val>
                                        </p:tav>
                                        <p:tav tm="100000">
                                          <p:val>
                                            <p:strVal val="#ppt_h"/>
                                          </p:val>
                                        </p:tav>
                                      </p:tavLst>
                                    </p:anim>
                                    <p:animEffect transition="in" filter="fade">
                                      <p:cBhvr>
                                        <p:cTn id="14" dur="500"/>
                                        <p:tgtEl>
                                          <p:spTgt spid="41"/>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500"/>
                                        <p:tgtEl>
                                          <p:spTgt spid="3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500"/>
                                        <p:tgtEl>
                                          <p:spTgt spid="34"/>
                                        </p:tgtEl>
                                      </p:cBhvr>
                                    </p:animEffect>
                                  </p:childTnLst>
                                </p:cTn>
                              </p:par>
                              <p:par>
                                <p:cTn id="21" presetID="53" presetClass="entr" presetSubtype="16"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par>
                                <p:cTn id="26" presetID="53" presetClass="entr" presetSubtype="16" fill="hold" nodeType="withEffect">
                                  <p:stCondLst>
                                    <p:cond delay="0"/>
                                  </p:stCondLst>
                                  <p:childTnLst>
                                    <p:set>
                                      <p:cBhvr>
                                        <p:cTn id="27" dur="1" fill="hold">
                                          <p:stCondLst>
                                            <p:cond delay="0"/>
                                          </p:stCondLst>
                                        </p:cTn>
                                        <p:tgtEl>
                                          <p:spTgt spid="37"/>
                                        </p:tgtEl>
                                        <p:attrNameLst>
                                          <p:attrName>style.visibility</p:attrName>
                                        </p:attrNameLst>
                                      </p:cBhvr>
                                      <p:to>
                                        <p:strVal val="visible"/>
                                      </p:to>
                                    </p:set>
                                    <p:anim calcmode="lin" valueType="num">
                                      <p:cBhvr>
                                        <p:cTn id="28" dur="500" fill="hold"/>
                                        <p:tgtEl>
                                          <p:spTgt spid="37"/>
                                        </p:tgtEl>
                                        <p:attrNameLst>
                                          <p:attrName>ppt_w</p:attrName>
                                        </p:attrNameLst>
                                      </p:cBhvr>
                                      <p:tavLst>
                                        <p:tav tm="0">
                                          <p:val>
                                            <p:fltVal val="0"/>
                                          </p:val>
                                        </p:tav>
                                        <p:tav tm="100000">
                                          <p:val>
                                            <p:strVal val="#ppt_w"/>
                                          </p:val>
                                        </p:tav>
                                      </p:tavLst>
                                    </p:anim>
                                    <p:anim calcmode="lin" valueType="num">
                                      <p:cBhvr>
                                        <p:cTn id="29" dur="500" fill="hold"/>
                                        <p:tgtEl>
                                          <p:spTgt spid="37"/>
                                        </p:tgtEl>
                                        <p:attrNameLst>
                                          <p:attrName>ppt_h</p:attrName>
                                        </p:attrNameLst>
                                      </p:cBhvr>
                                      <p:tavLst>
                                        <p:tav tm="0">
                                          <p:val>
                                            <p:fltVal val="0"/>
                                          </p:val>
                                        </p:tav>
                                        <p:tav tm="100000">
                                          <p:val>
                                            <p:strVal val="#ppt_h"/>
                                          </p:val>
                                        </p:tav>
                                      </p:tavLst>
                                    </p:anim>
                                    <p:animEffect transition="in" filter="fade">
                                      <p:cBhvr>
                                        <p:cTn id="30" dur="500"/>
                                        <p:tgtEl>
                                          <p:spTgt spid="3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fade">
                                      <p:cBhvr>
                                        <p:cTn id="3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4" grpId="0"/>
      <p:bldP spid="3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AutoShape 7"/>
          <p:cNvSpPr/>
          <p:nvPr/>
        </p:nvSpPr>
        <p:spPr>
          <a:xfrm>
            <a:off x="2328863" y="2843213"/>
            <a:ext cx="1077912" cy="766762"/>
          </a:xfrm>
          <a:prstGeom prst="hexagon">
            <a:avLst>
              <a:gd name="adj" fmla="val 28883"/>
              <a:gd name="vf" fmla="val 115470"/>
            </a:avLst>
          </a:prstGeom>
          <a:solidFill>
            <a:srgbClr val="92D050"/>
          </a:solidFill>
          <a:ln w="9525" cap="flat" cmpd="sng">
            <a:solidFill>
              <a:schemeClr val="tx1"/>
            </a:solidFill>
            <a:prstDash val="solid"/>
            <a:miter/>
            <a:headEnd type="none" w="med" len="med"/>
            <a:tailEnd type="none" w="med" len="med"/>
          </a:ln>
        </p:spPr>
        <p:txBody>
          <a:bodyPr wrap="none" lIns="121917" tIns="60958" rIns="121917" bIns="60958" anchor="ctr"/>
          <a:lstStyle/>
          <a:p>
            <a:pPr algn="ctr">
              <a:spcBef>
                <a:spcPct val="20000"/>
              </a:spcBef>
              <a:buClr>
                <a:srgbClr val="333399"/>
              </a:buClr>
              <a:buFont typeface="Wingdings" panose="05000000000000000000" pitchFamily="2" charset="2"/>
              <a:buNone/>
            </a:pPr>
            <a:endParaRPr lang="zh-CN" altLang="zh-CN" sz="4000" dirty="0">
              <a:solidFill>
                <a:srgbClr val="336699"/>
              </a:solidFill>
              <a:latin typeface="Verdana" panose="020B0604030504040204" pitchFamily="34" charset="0"/>
              <a:ea typeface="黑体" panose="02010609060101010101" pitchFamily="49" charset="-122"/>
            </a:endParaRPr>
          </a:p>
        </p:txBody>
      </p:sp>
      <p:sp>
        <p:nvSpPr>
          <p:cNvPr id="15362" name="Line 8"/>
          <p:cNvSpPr/>
          <p:nvPr/>
        </p:nvSpPr>
        <p:spPr>
          <a:xfrm>
            <a:off x="3248025" y="3603625"/>
            <a:ext cx="6073775" cy="9525"/>
          </a:xfrm>
          <a:prstGeom prst="line">
            <a:avLst/>
          </a:prstGeom>
          <a:ln w="25400" cap="flat" cmpd="sng">
            <a:solidFill>
              <a:schemeClr val="tx2"/>
            </a:solidFill>
            <a:prstDash val="sysDot"/>
            <a:round/>
            <a:headEnd type="none" w="med" len="med"/>
            <a:tailEnd type="oval" w="med" len="med"/>
          </a:ln>
        </p:spPr>
      </p:sp>
      <p:sp>
        <p:nvSpPr>
          <p:cNvPr id="15363" name="Text Box 9"/>
          <p:cNvSpPr txBox="1"/>
          <p:nvPr/>
        </p:nvSpPr>
        <p:spPr>
          <a:xfrm>
            <a:off x="3861517" y="2803525"/>
            <a:ext cx="5170640" cy="861770"/>
          </a:xfrm>
          <a:prstGeom prst="rect">
            <a:avLst/>
          </a:prstGeom>
          <a:noFill/>
          <a:ln w="9525">
            <a:noFill/>
          </a:ln>
        </p:spPr>
        <p:txBody>
          <a:bodyPr wrap="none" lIns="121917" tIns="60958" rIns="121917" bIns="60958" anchor="t">
            <a:spAutoFit/>
          </a:bodyPr>
          <a:lstStyle/>
          <a:p>
            <a:pPr algn="ctr">
              <a:spcBef>
                <a:spcPct val="20000"/>
              </a:spcBef>
              <a:buClr>
                <a:srgbClr val="333399"/>
              </a:buClr>
            </a:pPr>
            <a:r>
              <a:rPr lang="zh-CN" altLang="en-US" sz="4800" b="1" dirty="0">
                <a:solidFill>
                  <a:srgbClr val="FF0000"/>
                </a:solidFill>
                <a:latin typeface="华文行楷" panose="02010800040101010101" pitchFamily="2" charset="-122"/>
                <a:ea typeface="华文行楷" panose="02010800040101010101" pitchFamily="2" charset="-122"/>
              </a:rPr>
              <a:t>专利</a:t>
            </a:r>
            <a:r>
              <a:rPr lang="zh-CN" altLang="en-US" sz="4800" b="1" dirty="0" smtClean="0">
                <a:solidFill>
                  <a:srgbClr val="FF0000"/>
                </a:solidFill>
                <a:latin typeface="华文行楷" panose="02010800040101010101" pitchFamily="2" charset="-122"/>
                <a:ea typeface="华文行楷" panose="02010800040101010101" pitchFamily="2" charset="-122"/>
              </a:rPr>
              <a:t>申请整体策略</a:t>
            </a:r>
            <a:endParaRPr lang="zh-CN" altLang="en-US" sz="4800" b="1" dirty="0">
              <a:solidFill>
                <a:srgbClr val="FF0000"/>
              </a:solidFill>
              <a:latin typeface="华文行楷" panose="02010800040101010101" pitchFamily="2" charset="-122"/>
              <a:ea typeface="华文行楷" panose="02010800040101010101" pitchFamily="2" charset="-122"/>
            </a:endParaRPr>
          </a:p>
        </p:txBody>
      </p:sp>
      <p:sp>
        <p:nvSpPr>
          <p:cNvPr id="15364" name="Text Box 10"/>
          <p:cNvSpPr txBox="1"/>
          <p:nvPr/>
        </p:nvSpPr>
        <p:spPr>
          <a:xfrm>
            <a:off x="2595563" y="2921000"/>
            <a:ext cx="538162" cy="615950"/>
          </a:xfrm>
          <a:prstGeom prst="rect">
            <a:avLst/>
          </a:prstGeom>
          <a:noFill/>
          <a:ln w="9525">
            <a:noFill/>
          </a:ln>
        </p:spPr>
        <p:txBody>
          <a:bodyPr wrap="none" lIns="121917" tIns="60958" rIns="121917" bIns="60958" anchor="t">
            <a:spAutoFit/>
          </a:bodyPr>
          <a:lstStyle/>
          <a:p>
            <a:pPr algn="ctr">
              <a:spcBef>
                <a:spcPct val="20000"/>
              </a:spcBef>
              <a:buClr>
                <a:srgbClr val="333399"/>
              </a:buClr>
              <a:buFont typeface="Wingdings" panose="05000000000000000000" pitchFamily="2" charset="2"/>
              <a:buNone/>
            </a:pPr>
            <a:r>
              <a:rPr lang="en-US" altLang="zh-CN" sz="3200" b="1" dirty="0" smtClean="0">
                <a:solidFill>
                  <a:srgbClr val="FFFFFF"/>
                </a:solidFill>
                <a:latin typeface="Verdana" panose="020B0604030504040204" pitchFamily="34" charset="0"/>
                <a:ea typeface="黑体" panose="02010609060101010101" pitchFamily="49" charset="-122"/>
              </a:rPr>
              <a:t>1</a:t>
            </a:r>
            <a:endParaRPr lang="zh-CN" altLang="zh-CN" sz="4000" dirty="0">
              <a:solidFill>
                <a:srgbClr val="31659C"/>
              </a:solidFill>
              <a:latin typeface="Verdana" panose="020B0604030504040204" pitchFamily="34" charset="0"/>
              <a:ea typeface="黑体" panose="02010609060101010101" pitchFamily="49" charset="-122"/>
            </a:endParaRPr>
          </a:p>
        </p:txBody>
      </p:sp>
      <p:sp>
        <p:nvSpPr>
          <p:cNvPr id="15365" name="灯片编号占位符 1"/>
          <p:cNvSpPr txBox="1">
            <a:spLocks noGrp="1"/>
          </p:cNvSpPr>
          <p:nvPr>
            <p:ph type="sldNum" sz="quarter" idx="4"/>
          </p:nvPr>
        </p:nvSpPr>
        <p:spPr>
          <a:prstGeom prst="rect">
            <a:avLst/>
          </a:prstGeom>
          <a:noFill/>
          <a:ln>
            <a:noFill/>
          </a:ln>
        </p:spPr>
        <p:txBody>
          <a:bodyPr wrap="square" lIns="91440" tIns="45720" rIns="91440" bIns="45720" anchor="t"/>
          <a:lstStyle/>
          <a:p>
            <a:pPr algn="r"/>
            <a:fld id="{9A0DB2DC-4C9A-4742-B13C-FB6460FD3503}" type="slidenum">
              <a:rPr lang="en-US" altLang="zh-CN" dirty="0">
                <a:solidFill>
                  <a:srgbClr val="BFBFBF"/>
                </a:solidFill>
                <a:latin typeface="华文仿宋" panose="02010600040101010101" pitchFamily="2" charset="-122"/>
                <a:ea typeface="华文仿宋" panose="02010600040101010101" pitchFamily="2" charset="-122"/>
              </a:rPr>
              <a:t>4</a:t>
            </a:fld>
            <a:endParaRPr lang="en-US" altLang="zh-CN" dirty="0">
              <a:solidFill>
                <a:srgbClr val="BFBFBF"/>
              </a:solidFill>
              <a:latin typeface="华文仿宋" panose="02010600040101010101" pitchFamily="2" charset="-122"/>
              <a:ea typeface="华文仿宋" panose="02010600040101010101" pitchFamily="2" charset="-122"/>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1"/>
          <p:cNvSpPr txBox="1">
            <a:spLocks noGrp="1"/>
          </p:cNvSpPr>
          <p:nvPr>
            <p:ph type="sldNum" sz="quarter" idx="4"/>
          </p:nvPr>
        </p:nvSpPr>
        <p:spPr>
          <a:prstGeom prst="rect">
            <a:avLst/>
          </a:prstGeom>
          <a:noFill/>
          <a:ln>
            <a:noFill/>
          </a:ln>
        </p:spPr>
        <p:txBody>
          <a:bodyPr/>
          <a:lstStyle/>
          <a:p>
            <a:pPr algn="r"/>
            <a:fld id="{9A0DB2DC-4C9A-4742-B13C-FB6460FD3503}" type="slidenum">
              <a:rPr lang="en-US" altLang="zh-CN" dirty="0">
                <a:solidFill>
                  <a:srgbClr val="BFBFBF"/>
                </a:solidFill>
                <a:latin typeface="华文仿宋" panose="02010600040101010101" pitchFamily="2" charset="-122"/>
                <a:ea typeface="华文仿宋" panose="02010600040101010101" pitchFamily="2" charset="-122"/>
              </a:rPr>
              <a:t>5</a:t>
            </a:fld>
            <a:endParaRPr lang="en-US" altLang="zh-CN" dirty="0">
              <a:solidFill>
                <a:srgbClr val="BFBFBF"/>
              </a:solidFill>
              <a:latin typeface="华文仿宋" panose="02010600040101010101" pitchFamily="2" charset="-122"/>
              <a:ea typeface="华文仿宋" panose="02010600040101010101" pitchFamily="2" charset="-122"/>
            </a:endParaRPr>
          </a:p>
        </p:txBody>
      </p:sp>
      <p:sp>
        <p:nvSpPr>
          <p:cNvPr id="17411" name="TextBox 2"/>
          <p:cNvSpPr txBox="1"/>
          <p:nvPr/>
        </p:nvSpPr>
        <p:spPr>
          <a:xfrm>
            <a:off x="61913" y="57150"/>
            <a:ext cx="6916737" cy="1015663"/>
          </a:xfrm>
          <a:prstGeom prst="rect">
            <a:avLst/>
          </a:prstGeom>
          <a:noFill/>
          <a:ln w="9525">
            <a:noFill/>
          </a:ln>
        </p:spPr>
        <p:txBody>
          <a:bodyPr>
            <a:spAutoFit/>
          </a:bodyPr>
          <a:lstStyle/>
          <a:p>
            <a:pPr>
              <a:lnSpc>
                <a:spcPct val="150000"/>
              </a:lnSpc>
            </a:pPr>
            <a:r>
              <a:rPr lang="zh-CN" altLang="en-US" sz="4000" b="1" dirty="0" smtClean="0">
                <a:solidFill>
                  <a:srgbClr val="7F7F7F"/>
                </a:solidFill>
                <a:latin typeface="微软雅黑" panose="020B0503020204020204" pitchFamily="34" charset="-122"/>
                <a:ea typeface="微软雅黑" panose="020B0503020204020204" pitchFamily="34" charset="-122"/>
              </a:rPr>
              <a:t>专利</a:t>
            </a:r>
            <a:r>
              <a:rPr lang="zh-CN" altLang="en-US" sz="4000" b="1" dirty="0">
                <a:solidFill>
                  <a:srgbClr val="7F7F7F"/>
                </a:solidFill>
                <a:latin typeface="微软雅黑" panose="020B0503020204020204" pitchFamily="34" charset="-122"/>
                <a:ea typeface="微软雅黑" panose="020B0503020204020204" pitchFamily="34" charset="-122"/>
              </a:rPr>
              <a:t>授权的主要条件</a:t>
            </a:r>
          </a:p>
        </p:txBody>
      </p:sp>
      <p:sp>
        <p:nvSpPr>
          <p:cNvPr id="5" name="内容占位符 2"/>
          <p:cNvSpPr txBox="1"/>
          <p:nvPr/>
        </p:nvSpPr>
        <p:spPr bwMode="auto">
          <a:xfrm>
            <a:off x="246063" y="1312863"/>
            <a:ext cx="11652250" cy="4851400"/>
          </a:xfrm>
          <a:prstGeom prst="rect">
            <a:avLst/>
          </a:prstGeom>
          <a:noFill/>
          <a:ln w="9525">
            <a:noFill/>
            <a:miter lim="800000"/>
          </a:ln>
        </p:spPr>
        <p:txBody>
          <a:bodyPr/>
          <a:lstStyle/>
          <a:p>
            <a:pPr marL="342900" marR="0" indent="-342900" defTabSz="914400">
              <a:lnSpc>
                <a:spcPct val="130000"/>
              </a:lnSpc>
              <a:spcBef>
                <a:spcPct val="20000"/>
              </a:spcBef>
              <a:buClr>
                <a:schemeClr val="tx2"/>
              </a:buClr>
              <a:buSzPct val="100000"/>
              <a:buFont typeface="Wingdings" panose="05000000000000000000" pitchFamily="2" charset="2"/>
              <a:buChar char="Ø"/>
              <a:defRPr/>
            </a:pPr>
            <a:r>
              <a:rPr kumimoji="0" lang="zh-CN" altLang="en-US" sz="1600" kern="1200" cap="none" spc="0" normalizeH="0" baseline="0" noProof="0" dirty="0">
                <a:latin typeface="黑体" panose="02010609060101010101" pitchFamily="49" charset="-122"/>
                <a:ea typeface="黑体" panose="02010609060101010101" pitchFamily="49" charset="-122"/>
                <a:cs typeface="Arial" panose="020B0604020202020204" pitchFamily="34" charset="0"/>
              </a:rPr>
              <a:t>新颖性</a:t>
            </a:r>
            <a:r>
              <a:rPr kumimoji="0" lang="zh-CN" altLang="en-US" sz="1600" kern="1200" cap="none" spc="0" normalizeH="0" baseline="0" noProof="0" dirty="0" smtClean="0">
                <a:latin typeface="Arial" panose="020B0604020202020204" pitchFamily="34" charset="0"/>
                <a:ea typeface="宋体" panose="02010600030101010101" pitchFamily="2" charset="-122"/>
                <a:cs typeface="Arial" panose="020B0604020202020204" pitchFamily="34" charset="0"/>
              </a:rPr>
              <a:t>，是</a:t>
            </a:r>
            <a:r>
              <a:rPr kumimoji="0" lang="zh-CN" altLang="en-US" sz="1600" kern="1200" cap="none" spc="0" normalizeH="0" baseline="0" noProof="0" dirty="0">
                <a:latin typeface="Arial" panose="020B0604020202020204" pitchFamily="34" charset="0"/>
                <a:ea typeface="宋体" panose="02010600030101010101" pitchFamily="2" charset="-122"/>
                <a:cs typeface="Arial" panose="020B0604020202020204" pitchFamily="34" charset="0"/>
              </a:rPr>
              <a:t>指该发明或者实用新型</a:t>
            </a:r>
            <a:r>
              <a:rPr kumimoji="0" lang="zh-CN" altLang="en-US" sz="1600" kern="1200" cap="none" spc="0" normalizeH="0" baseline="0" noProof="0" dirty="0">
                <a:solidFill>
                  <a:srgbClr val="FF0000"/>
                </a:solidFill>
                <a:latin typeface="Arial" panose="020B0604020202020204" pitchFamily="34" charset="0"/>
                <a:ea typeface="宋体" panose="02010600030101010101" pitchFamily="2" charset="-122"/>
                <a:cs typeface="Arial" panose="020B0604020202020204" pitchFamily="34" charset="0"/>
              </a:rPr>
              <a:t>不属于现有技术</a:t>
            </a:r>
            <a:r>
              <a:rPr kumimoji="0" lang="zh-CN" altLang="en-US" sz="1600" kern="1200" cap="none" spc="0" normalizeH="0" baseline="0" noProof="0" dirty="0">
                <a:latin typeface="Arial" panose="020B0604020202020204" pitchFamily="34" charset="0"/>
                <a:ea typeface="宋体" panose="02010600030101010101" pitchFamily="2" charset="-122"/>
                <a:cs typeface="Arial" panose="020B0604020202020204" pitchFamily="34" charset="0"/>
              </a:rPr>
              <a:t>；也没有任何单位或者个人就同样的发明或者实用新型在申请日以前向国务院专利行政部门提出过申请，并记载在申请日以后公布的专利申请文件或者公告的专利文件中</a:t>
            </a:r>
            <a:endParaRPr kumimoji="0" lang="en-US" altLang="zh-CN" sz="1600" kern="1200" cap="none" spc="0" normalizeH="0" baseline="0" noProof="0" dirty="0">
              <a:latin typeface="Arial" panose="020B0604020202020204" pitchFamily="34" charset="0"/>
              <a:ea typeface="宋体" panose="02010600030101010101" pitchFamily="2" charset="-122"/>
              <a:cs typeface="Arial" panose="020B0604020202020204" pitchFamily="34" charset="0"/>
            </a:endParaRPr>
          </a:p>
          <a:p>
            <a:pPr marL="342900" marR="0" indent="-342900" defTabSz="914400">
              <a:lnSpc>
                <a:spcPct val="130000"/>
              </a:lnSpc>
              <a:spcBef>
                <a:spcPct val="20000"/>
              </a:spcBef>
              <a:buClr>
                <a:schemeClr val="tx2"/>
              </a:buClr>
              <a:buSzPct val="100000"/>
              <a:buFont typeface="Wingdings" panose="05000000000000000000" pitchFamily="2" charset="2"/>
              <a:buChar char="Ø"/>
              <a:defRPr/>
            </a:pPr>
            <a:r>
              <a:rPr kumimoji="0" lang="zh-CN" altLang="en-US" sz="1600" kern="1200" cap="none" spc="0" normalizeH="0" baseline="0" noProof="0" dirty="0" smtClean="0">
                <a:latin typeface="黑体" panose="02010609060101010101" pitchFamily="49" charset="-122"/>
                <a:ea typeface="黑体" panose="02010609060101010101" pitchFamily="49" charset="-122"/>
                <a:cs typeface="Arial" panose="020B0604020202020204" pitchFamily="34" charset="0"/>
              </a:rPr>
              <a:t>创造性</a:t>
            </a:r>
            <a:r>
              <a:rPr kumimoji="0" lang="zh-CN" altLang="en-US" sz="1600" kern="1200" cap="none" spc="0" normalizeH="0" baseline="0" noProof="0" dirty="0" smtClean="0">
                <a:latin typeface="Arial" panose="020B0604020202020204" pitchFamily="34" charset="0"/>
                <a:ea typeface="宋体" panose="02010600030101010101" pitchFamily="2" charset="-122"/>
                <a:cs typeface="Arial" panose="020B0604020202020204" pitchFamily="34" charset="0"/>
              </a:rPr>
              <a:t>，</a:t>
            </a:r>
            <a:r>
              <a:rPr kumimoji="0" lang="zh-CN" altLang="en-US" sz="1600" kern="1200" cap="none" spc="0" normalizeH="0" baseline="0" noProof="0" dirty="0">
                <a:latin typeface="Arial" panose="020B0604020202020204" pitchFamily="34" charset="0"/>
                <a:ea typeface="宋体" panose="02010600030101010101" pitchFamily="2" charset="-122"/>
                <a:cs typeface="Arial" panose="020B0604020202020204" pitchFamily="34" charset="0"/>
              </a:rPr>
              <a:t>是指与现有技术相比，该发明具有</a:t>
            </a:r>
            <a:r>
              <a:rPr kumimoji="0" lang="zh-CN" altLang="en-US" sz="1600" kern="1200" cap="none" spc="0" normalizeH="0" baseline="0" noProof="0" dirty="0">
                <a:solidFill>
                  <a:srgbClr val="FF0000"/>
                </a:solidFill>
                <a:latin typeface="Arial" panose="020B0604020202020204" pitchFamily="34" charset="0"/>
                <a:ea typeface="宋体" panose="02010600030101010101" pitchFamily="2" charset="-122"/>
                <a:cs typeface="Arial" panose="020B0604020202020204" pitchFamily="34" charset="0"/>
              </a:rPr>
              <a:t>突出的实质性特点和显著的进步</a:t>
            </a:r>
            <a:r>
              <a:rPr kumimoji="0" lang="zh-CN" altLang="en-US" sz="1600" kern="1200" cap="none" spc="0" normalizeH="0" baseline="0" noProof="0" dirty="0">
                <a:latin typeface="Arial" panose="020B0604020202020204" pitchFamily="34" charset="0"/>
                <a:ea typeface="宋体" panose="02010600030101010101" pitchFamily="2" charset="-122"/>
                <a:cs typeface="Arial" panose="020B0604020202020204" pitchFamily="34" charset="0"/>
              </a:rPr>
              <a:t>，该实用新型具有实质性特点和</a:t>
            </a:r>
            <a:r>
              <a:rPr kumimoji="0" lang="zh-CN" altLang="en-US" sz="1600" kern="1200" cap="none" spc="0" normalizeH="0" baseline="0" noProof="0" dirty="0" smtClean="0">
                <a:latin typeface="Arial" panose="020B0604020202020204" pitchFamily="34" charset="0"/>
                <a:ea typeface="宋体" panose="02010600030101010101" pitchFamily="2" charset="-122"/>
                <a:cs typeface="Arial" panose="020B0604020202020204" pitchFamily="34" charset="0"/>
              </a:rPr>
              <a:t>进步</a:t>
            </a:r>
            <a:endParaRPr kumimoji="0" lang="en-US" altLang="zh-CN" sz="1400" kern="1200" cap="none" spc="0" normalizeH="0" baseline="0" noProof="0" dirty="0">
              <a:solidFill>
                <a:srgbClr val="FF0000"/>
              </a:solidFill>
              <a:latin typeface="Arial" panose="020B0604020202020204" pitchFamily="34" charset="0"/>
              <a:ea typeface="宋体" panose="02010600030101010101" pitchFamily="2" charset="-122"/>
              <a:cs typeface="Arial" panose="020B0604020202020204" pitchFamily="34" charset="0"/>
            </a:endParaRPr>
          </a:p>
          <a:p>
            <a:pPr marL="713105" marR="0" indent="-351155" defTabSz="914400">
              <a:lnSpc>
                <a:spcPct val="130000"/>
              </a:lnSpc>
              <a:spcBef>
                <a:spcPct val="20000"/>
              </a:spcBef>
              <a:buClr>
                <a:schemeClr val="tx2"/>
              </a:buClr>
              <a:buSzPct val="100000"/>
              <a:buFont typeface="Wingdings 2" panose="05020102010507070707" pitchFamily="18" charset="2"/>
              <a:buChar char="ß"/>
              <a:defRPr/>
            </a:pPr>
            <a:endParaRPr kumimoji="0" lang="zh-CN" altLang="en-US" sz="1400" kern="1200" cap="none" spc="0" normalizeH="0" baseline="0" noProof="0" dirty="0">
              <a:solidFill>
                <a:srgbClr val="FF0000"/>
              </a:solidFill>
              <a:latin typeface="Arial" panose="020B0604020202020204" pitchFamily="34" charset="0"/>
              <a:ea typeface="宋体" panose="02010600030101010101" pitchFamily="2" charset="-122"/>
              <a:cs typeface="Arial" panose="020B0604020202020204" pitchFamily="34" charset="0"/>
            </a:endParaRPr>
          </a:p>
          <a:p>
            <a:pPr marL="342900" marR="0" indent="-342900" defTabSz="914400">
              <a:lnSpc>
                <a:spcPct val="130000"/>
              </a:lnSpc>
              <a:spcBef>
                <a:spcPct val="20000"/>
              </a:spcBef>
              <a:buClr>
                <a:schemeClr val="tx2"/>
              </a:buClr>
              <a:buSzPct val="100000"/>
              <a:buFont typeface="Wingdings" panose="05000000000000000000" pitchFamily="2" charset="2"/>
              <a:buChar char="Ø"/>
              <a:defRPr/>
            </a:pPr>
            <a:endParaRPr kumimoji="0" lang="en-US" altLang="zh-CN" sz="1600" kern="1200" cap="none" spc="0" normalizeH="0" baseline="0" noProof="0" dirty="0">
              <a:latin typeface="Arial" panose="020B0604020202020204" pitchFamily="34" charset="0"/>
              <a:ea typeface="宋体" panose="02010600030101010101" pitchFamily="2" charset="-122"/>
              <a:cs typeface="Arial" panose="020B0604020202020204" pitchFamily="34" charset="0"/>
            </a:endParaRPr>
          </a:p>
          <a:p>
            <a:pPr marL="342900" marR="0" indent="-342900" defTabSz="914400">
              <a:lnSpc>
                <a:spcPct val="130000"/>
              </a:lnSpc>
              <a:spcBef>
                <a:spcPct val="20000"/>
              </a:spcBef>
              <a:buClr>
                <a:schemeClr val="tx2"/>
              </a:buClr>
              <a:buSzPct val="100000"/>
              <a:buFont typeface="Wingdings" panose="05000000000000000000" pitchFamily="2" charset="2"/>
              <a:buChar char="Ø"/>
              <a:defRPr/>
            </a:pPr>
            <a:endParaRPr kumimoji="0" lang="en-US" altLang="zh-CN" sz="1600" kern="1200" cap="none" spc="0" normalizeH="0" baseline="0" noProof="0" dirty="0">
              <a:latin typeface="Arial" panose="020B0604020202020204" pitchFamily="34" charset="0"/>
              <a:ea typeface="宋体" panose="02010600030101010101" pitchFamily="2" charset="-122"/>
              <a:cs typeface="Arial" panose="020B0604020202020204" pitchFamily="34" charset="0"/>
            </a:endParaRPr>
          </a:p>
          <a:p>
            <a:pPr marL="342900" marR="0" indent="-342900" defTabSz="914400">
              <a:lnSpc>
                <a:spcPct val="130000"/>
              </a:lnSpc>
              <a:spcBef>
                <a:spcPct val="20000"/>
              </a:spcBef>
              <a:buClr>
                <a:schemeClr val="tx2"/>
              </a:buClr>
              <a:buSzPct val="100000"/>
              <a:buFont typeface="Wingdings" panose="05000000000000000000" pitchFamily="2" charset="2"/>
              <a:buChar char="Ø"/>
              <a:defRPr/>
            </a:pPr>
            <a:endParaRPr kumimoji="0" lang="en-US" altLang="zh-CN" sz="1600" kern="1200" cap="none" spc="0" normalizeH="0" baseline="0" noProof="0" dirty="0">
              <a:latin typeface="Arial" panose="020B0604020202020204" pitchFamily="34" charset="0"/>
              <a:ea typeface="宋体" panose="02010600030101010101" pitchFamily="2" charset="-122"/>
              <a:cs typeface="Arial" panose="020B0604020202020204" pitchFamily="34" charset="0"/>
            </a:endParaRPr>
          </a:p>
          <a:p>
            <a:pPr marL="342900" marR="0" indent="-342900" defTabSz="914400">
              <a:lnSpc>
                <a:spcPct val="130000"/>
              </a:lnSpc>
              <a:spcBef>
                <a:spcPct val="20000"/>
              </a:spcBef>
              <a:buClr>
                <a:schemeClr val="tx2"/>
              </a:buClr>
              <a:buSzPct val="100000"/>
              <a:buFont typeface="Wingdings" panose="05000000000000000000" pitchFamily="2" charset="2"/>
              <a:buChar char="Ø"/>
              <a:defRPr/>
            </a:pPr>
            <a:endParaRPr kumimoji="0" lang="en-US" altLang="zh-CN" sz="1600" kern="1200" cap="none" spc="0" normalizeH="0" baseline="0" noProof="0" dirty="0" smtClean="0">
              <a:latin typeface="Arial" panose="020B0604020202020204" pitchFamily="34" charset="0"/>
              <a:ea typeface="宋体" panose="02010600030101010101" pitchFamily="2" charset="-122"/>
              <a:cs typeface="Arial" panose="020B0604020202020204" pitchFamily="34" charset="0"/>
            </a:endParaRPr>
          </a:p>
          <a:p>
            <a:pPr marL="342900" marR="0" indent="-342900" defTabSz="914400">
              <a:lnSpc>
                <a:spcPct val="130000"/>
              </a:lnSpc>
              <a:spcBef>
                <a:spcPct val="20000"/>
              </a:spcBef>
              <a:buClr>
                <a:schemeClr val="tx2"/>
              </a:buClr>
              <a:buSzPct val="100000"/>
              <a:buFont typeface="Wingdings" panose="05000000000000000000" pitchFamily="2" charset="2"/>
              <a:buChar char="Ø"/>
              <a:defRPr/>
            </a:pPr>
            <a:endParaRPr lang="en-US" altLang="zh-CN" sz="1600" dirty="0">
              <a:cs typeface="Arial" panose="020B0604020202020204" pitchFamily="34" charset="0"/>
            </a:endParaRPr>
          </a:p>
          <a:p>
            <a:pPr marL="342900" marR="0" indent="-342900" defTabSz="914400">
              <a:lnSpc>
                <a:spcPct val="130000"/>
              </a:lnSpc>
              <a:spcBef>
                <a:spcPct val="20000"/>
              </a:spcBef>
              <a:buClr>
                <a:schemeClr val="tx2"/>
              </a:buClr>
              <a:buSzPct val="100000"/>
              <a:buFont typeface="Wingdings" panose="05000000000000000000" pitchFamily="2" charset="2"/>
              <a:buChar char="Ø"/>
              <a:defRPr/>
            </a:pPr>
            <a:endParaRPr kumimoji="0" lang="en-US" altLang="zh-CN" sz="1600" kern="1200" cap="none" spc="0" normalizeH="0" baseline="0" noProof="0" dirty="0" smtClean="0">
              <a:latin typeface="Arial" panose="020B0604020202020204" pitchFamily="34" charset="0"/>
              <a:ea typeface="宋体" panose="02010600030101010101" pitchFamily="2" charset="-122"/>
              <a:cs typeface="Arial" panose="020B0604020202020204" pitchFamily="34" charset="0"/>
            </a:endParaRPr>
          </a:p>
          <a:p>
            <a:pPr marL="342900" marR="0" indent="-342900" defTabSz="914400">
              <a:lnSpc>
                <a:spcPct val="130000"/>
              </a:lnSpc>
              <a:spcBef>
                <a:spcPct val="20000"/>
              </a:spcBef>
              <a:buClr>
                <a:schemeClr val="tx2"/>
              </a:buClr>
              <a:buSzPct val="100000"/>
              <a:buFont typeface="Wingdings" panose="05000000000000000000" pitchFamily="2" charset="2"/>
              <a:buChar char="Ø"/>
              <a:defRPr/>
            </a:pPr>
            <a:r>
              <a:rPr kumimoji="0" lang="zh-CN" altLang="en-US" sz="1600" kern="1200" cap="none" spc="0" normalizeH="0" baseline="0" noProof="0" dirty="0" smtClean="0">
                <a:latin typeface="黑体" panose="02010609060101010101" pitchFamily="49" charset="-122"/>
                <a:ea typeface="黑体" panose="02010609060101010101" pitchFamily="49" charset="-122"/>
                <a:cs typeface="Arial" panose="020B0604020202020204" pitchFamily="34" charset="0"/>
              </a:rPr>
              <a:t>实用性</a:t>
            </a:r>
            <a:r>
              <a:rPr kumimoji="0" lang="zh-CN" altLang="en-US" sz="1600" kern="1200" cap="none" spc="0" normalizeH="0" baseline="0" noProof="0" dirty="0">
                <a:latin typeface="Arial" panose="020B0604020202020204" pitchFamily="34" charset="0"/>
                <a:ea typeface="宋体" panose="02010600030101010101" pitchFamily="2" charset="-122"/>
                <a:cs typeface="Arial" panose="020B0604020202020204" pitchFamily="34" charset="0"/>
              </a:rPr>
              <a:t>，是指该发明或者实用新型能够制造或者使用，并且能够产生积极效果。 </a:t>
            </a:r>
            <a:r>
              <a:rPr kumimoji="0" lang="en-US" altLang="zh-CN" sz="1600" kern="1200" cap="none" spc="0" normalizeH="0" baseline="0" noProof="0" dirty="0">
                <a:latin typeface="Arial" panose="020B0604020202020204" pitchFamily="34" charset="0"/>
                <a:ea typeface="宋体" panose="02010600030101010101" pitchFamily="2" charset="-122"/>
                <a:cs typeface="Arial" panose="020B0604020202020204" pitchFamily="34" charset="0"/>
              </a:rPr>
              <a:t>EX:</a:t>
            </a:r>
            <a:r>
              <a:rPr kumimoji="0" lang="zh-CN" altLang="en-US" sz="1600" kern="1200" cap="none" spc="0" normalizeH="0" baseline="0" noProof="0" dirty="0">
                <a:latin typeface="Arial" panose="020B0604020202020204" pitchFamily="34" charset="0"/>
                <a:ea typeface="宋体" panose="02010600030101010101" pitchFamily="2" charset="-122"/>
                <a:cs typeface="Arial" panose="020B0604020202020204" pitchFamily="34" charset="0"/>
              </a:rPr>
              <a:t>永动机</a:t>
            </a:r>
          </a:p>
        </p:txBody>
      </p:sp>
      <p:graphicFrame>
        <p:nvGraphicFramePr>
          <p:cNvPr id="6" name="图示 5"/>
          <p:cNvGraphicFramePr/>
          <p:nvPr>
            <p:extLst>
              <p:ext uri="{D42A27DB-BD31-4B8C-83A1-F6EECF244321}">
                <p14:modId xmlns:p14="http://schemas.microsoft.com/office/powerpoint/2010/main" val="1495784749"/>
              </p:ext>
            </p:extLst>
          </p:nvPr>
        </p:nvGraphicFramePr>
        <p:xfrm>
          <a:off x="9116321" y="2371194"/>
          <a:ext cx="3075679" cy="243310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矩形 1"/>
          <p:cNvSpPr/>
          <p:nvPr/>
        </p:nvSpPr>
        <p:spPr>
          <a:xfrm>
            <a:off x="576959" y="5430440"/>
            <a:ext cx="8523487" cy="646331"/>
          </a:xfrm>
          <a:prstGeom prst="rect">
            <a:avLst/>
          </a:prstGeom>
          <a:noFill/>
        </p:spPr>
        <p:txBody>
          <a:bodyPr wrap="none" lIns="91440" tIns="45720" rIns="91440" bIns="45720">
            <a:spAutoFit/>
          </a:bodyPr>
          <a:lstStyle/>
          <a:p>
            <a:pPr algn="ctr"/>
            <a:r>
              <a:rPr lang="zh-CN" altLang="en-US" sz="3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黑体" panose="02010609060101010101" pitchFamily="49" charset="-122"/>
                <a:ea typeface="黑体" panose="02010609060101010101" pitchFamily="49" charset="-122"/>
              </a:rPr>
              <a:t>技术不如人，是否专利就只能任人排布？</a:t>
            </a:r>
            <a:endParaRPr lang="zh-CN" altLang="en-US" sz="36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黑体" panose="02010609060101010101" pitchFamily="49" charset="-122"/>
              <a:ea typeface="黑体" panose="02010609060101010101" pitchFamily="49" charset="-122"/>
            </a:endParaRPr>
          </a:p>
        </p:txBody>
      </p:sp>
      <p:pic>
        <p:nvPicPr>
          <p:cNvPr id="1026"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6959" y="2643188"/>
            <a:ext cx="8467725" cy="189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04305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 calcmode="lin" valueType="num">
                                      <p:cBhvr additive="base">
                                        <p:cTn id="11"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
                                            <p:txEl>
                                              <p:pRg st="9" end="9"/>
                                            </p:txEl>
                                          </p:spTgt>
                                        </p:tgtEl>
                                        <p:attrNameLst>
                                          <p:attrName>style.visibility</p:attrName>
                                        </p:attrNameLst>
                                      </p:cBhvr>
                                      <p:to>
                                        <p:strVal val="visible"/>
                                      </p:to>
                                    </p:set>
                                    <p:anim calcmode="lin" valueType="num">
                                      <p:cBhvr additive="base">
                                        <p:cTn id="15" dur="500" fill="hold"/>
                                        <p:tgtEl>
                                          <p:spTgt spid="5">
                                            <p:txEl>
                                              <p:pRg st="9" end="9"/>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5">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灯片编号占位符 1"/>
          <p:cNvSpPr txBox="1">
            <a:spLocks noGrp="1"/>
          </p:cNvSpPr>
          <p:nvPr>
            <p:ph type="sldNum" sz="quarter" idx="4"/>
          </p:nvPr>
        </p:nvSpPr>
        <p:spPr>
          <a:prstGeom prst="rect">
            <a:avLst/>
          </a:prstGeom>
          <a:noFill/>
          <a:ln>
            <a:noFill/>
          </a:ln>
        </p:spPr>
        <p:txBody>
          <a:bodyPr/>
          <a:lstStyle/>
          <a:p>
            <a:pPr algn="r"/>
            <a:fld id="{9A0DB2DC-4C9A-4742-B13C-FB6460FD3503}" type="slidenum">
              <a:rPr lang="en-US" altLang="zh-CN" dirty="0">
                <a:solidFill>
                  <a:srgbClr val="BFBFBF"/>
                </a:solidFill>
                <a:latin typeface="华文仿宋" panose="02010600040101010101" pitchFamily="2" charset="-122"/>
                <a:ea typeface="华文仿宋" panose="02010600040101010101" pitchFamily="2" charset="-122"/>
              </a:rPr>
              <a:t>6</a:t>
            </a:fld>
            <a:endParaRPr lang="en-US" altLang="zh-CN" dirty="0">
              <a:solidFill>
                <a:srgbClr val="BFBFBF"/>
              </a:solidFill>
              <a:latin typeface="华文仿宋" panose="02010600040101010101" pitchFamily="2" charset="-122"/>
              <a:ea typeface="华文仿宋" panose="02010600040101010101" pitchFamily="2" charset="-122"/>
            </a:endParaRPr>
          </a:p>
        </p:txBody>
      </p:sp>
      <p:sp>
        <p:nvSpPr>
          <p:cNvPr id="20483" name="TextBox 2"/>
          <p:cNvSpPr txBox="1"/>
          <p:nvPr/>
        </p:nvSpPr>
        <p:spPr>
          <a:xfrm>
            <a:off x="61913" y="57150"/>
            <a:ext cx="6916737" cy="900113"/>
          </a:xfrm>
          <a:prstGeom prst="rect">
            <a:avLst/>
          </a:prstGeom>
          <a:noFill/>
          <a:ln w="9525">
            <a:noFill/>
          </a:ln>
        </p:spPr>
        <p:txBody>
          <a:bodyPr>
            <a:spAutoFit/>
          </a:bodyPr>
          <a:lstStyle/>
          <a:p>
            <a:pPr>
              <a:lnSpc>
                <a:spcPct val="150000"/>
              </a:lnSpc>
            </a:pPr>
            <a:r>
              <a:rPr lang="zh-CN" altLang="en-US" sz="4000" b="1" dirty="0">
                <a:solidFill>
                  <a:srgbClr val="7F7F7F"/>
                </a:solidFill>
                <a:latin typeface="微软雅黑" panose="020B0503020204020204" pitchFamily="34" charset="-122"/>
                <a:ea typeface="微软雅黑" panose="020B0503020204020204" pitchFamily="34" charset="-122"/>
              </a:rPr>
              <a:t>如何提高授权几率？</a:t>
            </a:r>
          </a:p>
        </p:txBody>
      </p:sp>
      <p:graphicFrame>
        <p:nvGraphicFramePr>
          <p:cNvPr id="2" name="图示 1"/>
          <p:cNvGraphicFramePr/>
          <p:nvPr>
            <p:extLst>
              <p:ext uri="{D42A27DB-BD31-4B8C-83A1-F6EECF244321}">
                <p14:modId xmlns:p14="http://schemas.microsoft.com/office/powerpoint/2010/main" val="666341238"/>
              </p:ext>
            </p:extLst>
          </p:nvPr>
        </p:nvGraphicFramePr>
        <p:xfrm>
          <a:off x="1822450" y="1338791"/>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966624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AutoShape 7"/>
          <p:cNvSpPr/>
          <p:nvPr/>
        </p:nvSpPr>
        <p:spPr>
          <a:xfrm>
            <a:off x="4111626" y="2863972"/>
            <a:ext cx="1077912" cy="766762"/>
          </a:xfrm>
          <a:prstGeom prst="hexagon">
            <a:avLst>
              <a:gd name="adj" fmla="val 28883"/>
              <a:gd name="vf" fmla="val 115470"/>
            </a:avLst>
          </a:prstGeom>
          <a:solidFill>
            <a:srgbClr val="92D050"/>
          </a:solidFill>
          <a:ln w="9525" cap="flat" cmpd="sng">
            <a:solidFill>
              <a:schemeClr val="tx1"/>
            </a:solidFill>
            <a:prstDash val="solid"/>
            <a:miter/>
            <a:headEnd type="none" w="med" len="med"/>
            <a:tailEnd type="none" w="med" len="med"/>
          </a:ln>
        </p:spPr>
        <p:txBody>
          <a:bodyPr wrap="none" lIns="121917" tIns="60958" rIns="121917" bIns="60958" anchor="ctr"/>
          <a:lstStyle/>
          <a:p>
            <a:pPr algn="ctr">
              <a:spcBef>
                <a:spcPct val="20000"/>
              </a:spcBef>
              <a:buClr>
                <a:srgbClr val="333399"/>
              </a:buClr>
              <a:buFont typeface="Wingdings" panose="05000000000000000000" pitchFamily="2" charset="2"/>
              <a:buNone/>
            </a:pPr>
            <a:endParaRPr lang="zh-CN" altLang="zh-CN" sz="4000" dirty="0">
              <a:solidFill>
                <a:srgbClr val="336699"/>
              </a:solidFill>
              <a:latin typeface="Verdana" panose="020B0604030504040204" pitchFamily="34" charset="0"/>
              <a:ea typeface="黑体" panose="02010609060101010101" pitchFamily="49" charset="-122"/>
            </a:endParaRPr>
          </a:p>
        </p:txBody>
      </p:sp>
      <p:sp>
        <p:nvSpPr>
          <p:cNvPr id="15362" name="Line 8"/>
          <p:cNvSpPr/>
          <p:nvPr/>
        </p:nvSpPr>
        <p:spPr>
          <a:xfrm>
            <a:off x="5030788" y="3624385"/>
            <a:ext cx="3171825" cy="0"/>
          </a:xfrm>
          <a:prstGeom prst="line">
            <a:avLst/>
          </a:prstGeom>
          <a:ln w="25400" cap="flat" cmpd="sng">
            <a:solidFill>
              <a:schemeClr val="tx2"/>
            </a:solidFill>
            <a:prstDash val="sysDot"/>
            <a:round/>
            <a:headEnd type="none" w="med" len="med"/>
            <a:tailEnd type="oval" w="med" len="med"/>
          </a:ln>
        </p:spPr>
      </p:sp>
      <p:sp>
        <p:nvSpPr>
          <p:cNvPr id="15363" name="Text Box 9"/>
          <p:cNvSpPr txBox="1"/>
          <p:nvPr/>
        </p:nvSpPr>
        <p:spPr>
          <a:xfrm>
            <a:off x="5360911" y="2795709"/>
            <a:ext cx="2708428" cy="861770"/>
          </a:xfrm>
          <a:prstGeom prst="rect">
            <a:avLst/>
          </a:prstGeom>
          <a:noFill/>
          <a:ln w="9525">
            <a:noFill/>
          </a:ln>
        </p:spPr>
        <p:txBody>
          <a:bodyPr wrap="none" lIns="121917" tIns="60958" rIns="121917" bIns="60958" anchor="t">
            <a:spAutoFit/>
          </a:bodyPr>
          <a:lstStyle/>
          <a:p>
            <a:pPr algn="ctr">
              <a:spcBef>
                <a:spcPct val="20000"/>
              </a:spcBef>
              <a:buClr>
                <a:srgbClr val="333399"/>
              </a:buClr>
            </a:pPr>
            <a:r>
              <a:rPr lang="zh-CN" altLang="en-US" sz="4800" b="1" dirty="0" smtClean="0">
                <a:solidFill>
                  <a:srgbClr val="FF0000"/>
                </a:solidFill>
                <a:latin typeface="华文行楷" panose="02010800040101010101" pitchFamily="2" charset="-122"/>
                <a:ea typeface="华文行楷" panose="02010800040101010101" pitchFamily="2" charset="-122"/>
              </a:rPr>
              <a:t>专利检索</a:t>
            </a:r>
            <a:endParaRPr lang="zh-CN" altLang="en-US" sz="4800" b="1" dirty="0">
              <a:solidFill>
                <a:srgbClr val="FF0000"/>
              </a:solidFill>
              <a:latin typeface="华文行楷" panose="02010800040101010101" pitchFamily="2" charset="-122"/>
              <a:ea typeface="华文行楷" panose="02010800040101010101" pitchFamily="2" charset="-122"/>
            </a:endParaRPr>
          </a:p>
        </p:txBody>
      </p:sp>
      <p:sp>
        <p:nvSpPr>
          <p:cNvPr id="15364" name="Text Box 10"/>
          <p:cNvSpPr txBox="1"/>
          <p:nvPr/>
        </p:nvSpPr>
        <p:spPr>
          <a:xfrm>
            <a:off x="4378426" y="2941759"/>
            <a:ext cx="537962" cy="615549"/>
          </a:xfrm>
          <a:prstGeom prst="rect">
            <a:avLst/>
          </a:prstGeom>
          <a:noFill/>
          <a:ln w="9525">
            <a:noFill/>
          </a:ln>
        </p:spPr>
        <p:txBody>
          <a:bodyPr wrap="none" lIns="121917" tIns="60958" rIns="121917" bIns="60958" anchor="t">
            <a:spAutoFit/>
          </a:bodyPr>
          <a:lstStyle/>
          <a:p>
            <a:pPr algn="ctr">
              <a:spcBef>
                <a:spcPct val="20000"/>
              </a:spcBef>
              <a:buClr>
                <a:srgbClr val="333399"/>
              </a:buClr>
              <a:buFont typeface="Wingdings" panose="05000000000000000000" pitchFamily="2" charset="2"/>
              <a:buNone/>
            </a:pPr>
            <a:r>
              <a:rPr lang="en-US" altLang="zh-CN" sz="3200" b="1" dirty="0">
                <a:solidFill>
                  <a:srgbClr val="FFFFFF"/>
                </a:solidFill>
                <a:latin typeface="Verdana" panose="020B0604030504040204" pitchFamily="34" charset="0"/>
                <a:ea typeface="黑体" panose="02010609060101010101" pitchFamily="49" charset="-122"/>
              </a:rPr>
              <a:t>2</a:t>
            </a:r>
            <a:endParaRPr lang="zh-CN" altLang="zh-CN" sz="4000" dirty="0">
              <a:solidFill>
                <a:srgbClr val="31659C"/>
              </a:solidFill>
              <a:latin typeface="Verdana" panose="020B0604030504040204" pitchFamily="34" charset="0"/>
              <a:ea typeface="黑体" panose="02010609060101010101" pitchFamily="49" charset="-122"/>
            </a:endParaRPr>
          </a:p>
        </p:txBody>
      </p:sp>
      <p:sp>
        <p:nvSpPr>
          <p:cNvPr id="15365" name="灯片编号占位符 1"/>
          <p:cNvSpPr txBox="1">
            <a:spLocks noGrp="1"/>
          </p:cNvSpPr>
          <p:nvPr>
            <p:ph type="sldNum" sz="quarter" idx="4"/>
          </p:nvPr>
        </p:nvSpPr>
        <p:spPr>
          <a:prstGeom prst="rect">
            <a:avLst/>
          </a:prstGeom>
          <a:noFill/>
          <a:ln>
            <a:noFill/>
          </a:ln>
        </p:spPr>
        <p:txBody>
          <a:bodyPr wrap="square" lIns="91440" tIns="45720" rIns="91440" bIns="45720" anchor="t"/>
          <a:lstStyle/>
          <a:p>
            <a:pPr algn="r"/>
            <a:fld id="{9A0DB2DC-4C9A-4742-B13C-FB6460FD3503}" type="slidenum">
              <a:rPr lang="en-US" altLang="zh-CN" dirty="0">
                <a:solidFill>
                  <a:srgbClr val="BFBFBF"/>
                </a:solidFill>
                <a:latin typeface="华文仿宋" panose="02010600040101010101" pitchFamily="2" charset="-122"/>
                <a:ea typeface="华文仿宋" panose="02010600040101010101" pitchFamily="2" charset="-122"/>
              </a:rPr>
              <a:t>7</a:t>
            </a:fld>
            <a:endParaRPr lang="en-US" altLang="zh-CN" dirty="0">
              <a:solidFill>
                <a:srgbClr val="BFBFBF"/>
              </a:solidFill>
              <a:latin typeface="华文仿宋" panose="02010600040101010101" pitchFamily="2" charset="-122"/>
              <a:ea typeface="华文仿宋" panose="02010600040101010101" pitchFamily="2" charset="-122"/>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45440" y="1338723"/>
            <a:ext cx="2069797" cy="461665"/>
          </a:xfrm>
          <a:prstGeom prst="rect">
            <a:avLst/>
          </a:prstGeom>
          <a:noFill/>
          <a:ln w="9525">
            <a:noFill/>
          </a:ln>
        </p:spPr>
        <p:txBody>
          <a:bodyPr wrap="none" anchor="t">
            <a:spAutoFit/>
          </a:bodyPr>
          <a:lstStyle/>
          <a:p>
            <a:pPr marL="342900" indent="-342900">
              <a:buFont typeface="Wingdings" panose="05000000000000000000" pitchFamily="2" charset="2"/>
              <a:buChar char="Ø"/>
            </a:pPr>
            <a:r>
              <a:rPr lang="zh-CN" altLang="en-US" sz="2400" dirty="0" smtClean="0">
                <a:latin typeface="黑体" panose="02010609060101010101" pitchFamily="49" charset="-122"/>
                <a:ea typeface="黑体" panose="02010609060101010101" pitchFamily="49" charset="-122"/>
              </a:rPr>
              <a:t>找技术方案</a:t>
            </a:r>
            <a:endParaRPr lang="zh-CN" altLang="en-US" sz="2400" dirty="0">
              <a:latin typeface="黑体" panose="02010609060101010101" pitchFamily="49" charset="-122"/>
              <a:ea typeface="黑体" panose="02010609060101010101" pitchFamily="49" charset="-122"/>
            </a:endParaRPr>
          </a:p>
        </p:txBody>
      </p:sp>
      <p:sp>
        <p:nvSpPr>
          <p:cNvPr id="4" name="矩形 3"/>
          <p:cNvSpPr/>
          <p:nvPr/>
        </p:nvSpPr>
        <p:spPr>
          <a:xfrm>
            <a:off x="6589979" y="1338723"/>
            <a:ext cx="2993127" cy="461665"/>
          </a:xfrm>
          <a:prstGeom prst="rect">
            <a:avLst/>
          </a:prstGeom>
          <a:noFill/>
          <a:ln w="9525">
            <a:noFill/>
          </a:ln>
        </p:spPr>
        <p:txBody>
          <a:bodyPr wrap="none" anchor="t">
            <a:spAutoFit/>
          </a:bodyPr>
          <a:lstStyle/>
          <a:p>
            <a:pPr marL="342900" indent="-342900">
              <a:buFont typeface="Wingdings" panose="05000000000000000000" pitchFamily="2" charset="2"/>
              <a:buChar char="Ø"/>
            </a:pPr>
            <a:r>
              <a:rPr lang="zh-CN" altLang="en-US" sz="2400" dirty="0" smtClean="0">
                <a:latin typeface="黑体" panose="02010609060101010101" pitchFamily="49" charset="-122"/>
                <a:ea typeface="黑体" panose="02010609060101010101" pitchFamily="49" charset="-122"/>
              </a:rPr>
              <a:t>找技术效果</a:t>
            </a:r>
            <a:r>
              <a:rPr lang="en-US" altLang="zh-CN" sz="2400" dirty="0" smtClean="0">
                <a:latin typeface="黑体" panose="02010609060101010101" pitchFamily="49" charset="-122"/>
                <a:ea typeface="黑体" panose="02010609060101010101" pitchFamily="49" charset="-122"/>
              </a:rPr>
              <a:t>or</a:t>
            </a:r>
            <a:r>
              <a:rPr lang="zh-CN" altLang="en-US" sz="2400" dirty="0" smtClean="0">
                <a:latin typeface="黑体" panose="02010609060101010101" pitchFamily="49" charset="-122"/>
                <a:ea typeface="黑体" panose="02010609060101010101" pitchFamily="49" charset="-122"/>
              </a:rPr>
              <a:t>问题</a:t>
            </a:r>
            <a:endParaRPr lang="zh-CN" altLang="en-US" sz="2400" dirty="0">
              <a:latin typeface="黑体" panose="02010609060101010101" pitchFamily="49" charset="-122"/>
              <a:ea typeface="黑体" panose="02010609060101010101" pitchFamily="49" charset="-122"/>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0713" y="1799098"/>
            <a:ext cx="2560637" cy="981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2"/>
          <p:cNvSpPr txBox="1"/>
          <p:nvPr/>
        </p:nvSpPr>
        <p:spPr>
          <a:xfrm>
            <a:off x="61913" y="57150"/>
            <a:ext cx="6916737" cy="900113"/>
          </a:xfrm>
          <a:prstGeom prst="rect">
            <a:avLst/>
          </a:prstGeom>
          <a:noFill/>
          <a:ln w="9525">
            <a:noFill/>
          </a:ln>
        </p:spPr>
        <p:txBody>
          <a:bodyPr>
            <a:spAutoFit/>
          </a:bodyPr>
          <a:lstStyle/>
          <a:p>
            <a:pPr>
              <a:lnSpc>
                <a:spcPct val="150000"/>
              </a:lnSpc>
            </a:pPr>
            <a:r>
              <a:rPr lang="zh-CN" altLang="en-US" sz="4000" b="1" dirty="0" smtClean="0">
                <a:solidFill>
                  <a:srgbClr val="7F7F7F"/>
                </a:solidFill>
                <a:latin typeface="微软雅黑" panose="020B0503020204020204" pitchFamily="34" charset="-122"/>
                <a:ea typeface="微软雅黑" panose="020B0503020204020204" pitchFamily="34" charset="-122"/>
              </a:rPr>
              <a:t>原始构思的获得</a:t>
            </a:r>
            <a:endParaRPr lang="zh-CN" altLang="en-US" sz="4000" b="1" dirty="0">
              <a:solidFill>
                <a:srgbClr val="7F7F7F"/>
              </a:solidFill>
              <a:latin typeface="微软雅黑" panose="020B0503020204020204" pitchFamily="34" charset="-122"/>
              <a:ea typeface="微软雅黑" panose="020B0503020204020204" pitchFamily="34" charset="-122"/>
            </a:endParaRP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1371" y="1800388"/>
            <a:ext cx="2560638" cy="981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矩形 8"/>
          <p:cNvSpPr/>
          <p:nvPr/>
        </p:nvSpPr>
        <p:spPr>
          <a:xfrm>
            <a:off x="345440" y="2796676"/>
            <a:ext cx="3608680" cy="400110"/>
          </a:xfrm>
          <a:prstGeom prst="rect">
            <a:avLst/>
          </a:prstGeom>
          <a:noFill/>
          <a:ln w="9525">
            <a:noFill/>
          </a:ln>
        </p:spPr>
        <p:txBody>
          <a:bodyPr wrap="none" anchor="t">
            <a:spAutoFit/>
          </a:bodyPr>
          <a:lstStyle/>
          <a:p>
            <a:pPr marL="342900" indent="-342900">
              <a:buFont typeface="Wingdings" panose="05000000000000000000" pitchFamily="2" charset="2"/>
              <a:buChar char="Ø"/>
            </a:pPr>
            <a:r>
              <a:rPr lang="zh-CN" altLang="en-US" sz="2000" dirty="0">
                <a:latin typeface="黑体" panose="02010609060101010101" pitchFamily="49" charset="-122"/>
                <a:ea typeface="黑体" panose="02010609060101010101" pitchFamily="49" charset="-122"/>
              </a:rPr>
              <a:t>萃智理论</a:t>
            </a:r>
            <a:r>
              <a:rPr lang="en-US" altLang="zh-CN" sz="2000" dirty="0">
                <a:latin typeface="黑体" panose="02010609060101010101" pitchFamily="49" charset="-122"/>
                <a:ea typeface="黑体" panose="02010609060101010101" pitchFamily="49" charset="-122"/>
              </a:rPr>
              <a:t>——</a:t>
            </a:r>
            <a:r>
              <a:rPr lang="zh-CN" altLang="en-US" sz="2000" dirty="0">
                <a:latin typeface="黑体" panose="02010609060101010101" pitchFamily="49" charset="-122"/>
                <a:ea typeface="黑体" panose="02010609060101010101" pitchFamily="49" charset="-122"/>
              </a:rPr>
              <a:t>神奇的点金</a:t>
            </a:r>
            <a:r>
              <a:rPr lang="zh-CN" altLang="en-US" sz="2000" dirty="0" smtClean="0">
                <a:latin typeface="黑体" panose="02010609060101010101" pitchFamily="49" charset="-122"/>
                <a:ea typeface="黑体" panose="02010609060101010101" pitchFamily="49" charset="-122"/>
              </a:rPr>
              <a:t>术</a:t>
            </a:r>
            <a:endParaRPr lang="zh-CN" altLang="en-US" sz="2000" dirty="0">
              <a:latin typeface="黑体" panose="02010609060101010101" pitchFamily="49" charset="-122"/>
              <a:ea typeface="黑体" panose="02010609060101010101" pitchFamily="49" charset="-122"/>
            </a:endParaRPr>
          </a:p>
        </p:txBody>
      </p:sp>
      <p:pic>
        <p:nvPicPr>
          <p:cNvPr id="10" name="Picture 2"/>
          <p:cNvPicPr>
            <a:picLocks noChangeAspect="1"/>
          </p:cNvPicPr>
          <p:nvPr/>
        </p:nvPicPr>
        <p:blipFill>
          <a:blip r:embed="rId4"/>
          <a:stretch>
            <a:fillRect/>
          </a:stretch>
        </p:blipFill>
        <p:spPr>
          <a:xfrm>
            <a:off x="436721" y="3661566"/>
            <a:ext cx="3083560" cy="1069767"/>
          </a:xfrm>
          <a:prstGeom prst="rect">
            <a:avLst/>
          </a:prstGeom>
          <a:noFill/>
          <a:ln w="9525">
            <a:noFill/>
          </a:ln>
        </p:spPr>
      </p:pic>
      <p:pic>
        <p:nvPicPr>
          <p:cNvPr id="11" name="Picture 3"/>
          <p:cNvPicPr>
            <a:picLocks noChangeAspect="1"/>
          </p:cNvPicPr>
          <p:nvPr/>
        </p:nvPicPr>
        <p:blipFill>
          <a:blip r:embed="rId5"/>
          <a:stretch>
            <a:fillRect/>
          </a:stretch>
        </p:blipFill>
        <p:spPr>
          <a:xfrm>
            <a:off x="3870484" y="3661566"/>
            <a:ext cx="1614081" cy="1069767"/>
          </a:xfrm>
          <a:prstGeom prst="rect">
            <a:avLst/>
          </a:prstGeom>
          <a:noFill/>
          <a:ln w="9525">
            <a:noFill/>
          </a:ln>
        </p:spPr>
      </p:pic>
      <p:sp>
        <p:nvSpPr>
          <p:cNvPr id="12" name="矩形 11"/>
          <p:cNvSpPr/>
          <p:nvPr/>
        </p:nvSpPr>
        <p:spPr>
          <a:xfrm>
            <a:off x="345440" y="3261456"/>
            <a:ext cx="1351652" cy="338554"/>
          </a:xfrm>
          <a:prstGeom prst="rect">
            <a:avLst/>
          </a:prstGeom>
          <a:noFill/>
          <a:ln w="9525">
            <a:noFill/>
          </a:ln>
        </p:spPr>
        <p:txBody>
          <a:bodyPr wrap="none" anchor="t">
            <a:spAutoFit/>
          </a:bodyPr>
          <a:lstStyle/>
          <a:p>
            <a:pPr marL="342900" indent="-342900">
              <a:buFont typeface="Wingdings" panose="05000000000000000000" pitchFamily="2" charset="2"/>
              <a:buChar char="l"/>
            </a:pPr>
            <a:r>
              <a:rPr lang="zh-CN" altLang="en-US" sz="1600" dirty="0" smtClean="0">
                <a:latin typeface="黑体" panose="02010609060101010101" pitchFamily="49" charset="-122"/>
                <a:ea typeface="黑体" panose="02010609060101010101" pitchFamily="49" charset="-122"/>
              </a:rPr>
              <a:t>排列组合</a:t>
            </a:r>
            <a:endParaRPr lang="zh-CN" altLang="en-US" sz="1600" dirty="0">
              <a:latin typeface="黑体" panose="02010609060101010101" pitchFamily="49" charset="-122"/>
              <a:ea typeface="黑体" panose="02010609060101010101" pitchFamily="49" charset="-122"/>
            </a:endParaRPr>
          </a:p>
        </p:txBody>
      </p:sp>
      <p:sp>
        <p:nvSpPr>
          <p:cNvPr id="13" name="矩形 12"/>
          <p:cNvSpPr/>
          <p:nvPr/>
        </p:nvSpPr>
        <p:spPr>
          <a:xfrm>
            <a:off x="345440" y="4804506"/>
            <a:ext cx="3813865" cy="338554"/>
          </a:xfrm>
          <a:prstGeom prst="rect">
            <a:avLst/>
          </a:prstGeom>
          <a:noFill/>
          <a:ln w="9525">
            <a:noFill/>
          </a:ln>
        </p:spPr>
        <p:txBody>
          <a:bodyPr wrap="none" anchor="t">
            <a:spAutoFit/>
          </a:bodyPr>
          <a:lstStyle/>
          <a:p>
            <a:pPr marL="342900" indent="-342900">
              <a:buFont typeface="Wingdings" panose="05000000000000000000" pitchFamily="2" charset="2"/>
              <a:buChar char="l"/>
            </a:pPr>
            <a:r>
              <a:rPr lang="zh-CN" altLang="en-US" sz="1600" dirty="0" smtClean="0">
                <a:latin typeface="黑体" panose="02010609060101010101" pitchFamily="49" charset="-122"/>
                <a:ea typeface="黑体" panose="02010609060101010101" pitchFamily="49" charset="-122"/>
              </a:rPr>
              <a:t>好的发明创造在于克服事物内在矛盾</a:t>
            </a:r>
            <a:endParaRPr lang="zh-CN" altLang="en-US" sz="1600" dirty="0">
              <a:latin typeface="黑体" panose="02010609060101010101" pitchFamily="49" charset="-122"/>
              <a:ea typeface="黑体" panose="02010609060101010101" pitchFamily="49" charset="-122"/>
            </a:endParaRPr>
          </a:p>
        </p:txBody>
      </p:sp>
      <p:pic>
        <p:nvPicPr>
          <p:cNvPr id="14" name="图片 13"/>
          <p:cNvPicPr>
            <a:picLocks noChangeAspect="1"/>
          </p:cNvPicPr>
          <p:nvPr/>
        </p:nvPicPr>
        <p:blipFill>
          <a:blip r:embed="rId6"/>
          <a:stretch>
            <a:fillRect/>
          </a:stretch>
        </p:blipFill>
        <p:spPr>
          <a:xfrm>
            <a:off x="6978649" y="2796677"/>
            <a:ext cx="1974852" cy="2022426"/>
          </a:xfrm>
          <a:prstGeom prst="rect">
            <a:avLst/>
          </a:prstGeom>
        </p:spPr>
      </p:pic>
      <p:pic>
        <p:nvPicPr>
          <p:cNvPr id="15" name="Picture 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15396" y="5280161"/>
            <a:ext cx="1159510" cy="1159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149780" y="5410685"/>
            <a:ext cx="1643062" cy="9799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148364" y="5280161"/>
            <a:ext cx="1546013" cy="1159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加号 5"/>
          <p:cNvSpPr/>
          <p:nvPr/>
        </p:nvSpPr>
        <p:spPr>
          <a:xfrm>
            <a:off x="1697092" y="5724525"/>
            <a:ext cx="281409" cy="276225"/>
          </a:xfrm>
          <a:prstGeom prst="mathPlus">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8" name="等于号 7"/>
          <p:cNvSpPr/>
          <p:nvPr/>
        </p:nvSpPr>
        <p:spPr>
          <a:xfrm>
            <a:off x="5738353" y="5773097"/>
            <a:ext cx="294030" cy="217034"/>
          </a:xfrm>
          <a:prstGeom prst="mathEqual">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tx1"/>
              </a:solidFill>
            </a:endParaRPr>
          </a:p>
        </p:txBody>
      </p:sp>
      <p:pic>
        <p:nvPicPr>
          <p:cNvPr id="18" name="Picture 4"/>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2500" t="5078" r="9916" b="11211"/>
          <a:stretch>
            <a:fillRect/>
          </a:stretch>
        </p:blipFill>
        <p:spPr bwMode="auto">
          <a:xfrm>
            <a:off x="4376739" y="5537965"/>
            <a:ext cx="1185861" cy="7253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加号 18"/>
          <p:cNvSpPr/>
          <p:nvPr/>
        </p:nvSpPr>
        <p:spPr>
          <a:xfrm>
            <a:off x="3924992" y="5724525"/>
            <a:ext cx="281409" cy="276225"/>
          </a:xfrm>
          <a:prstGeom prst="mathPlus">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extLst>
      <p:ext uri="{BB962C8B-B14F-4D97-AF65-F5344CB8AC3E}">
        <p14:creationId xmlns:p14="http://schemas.microsoft.com/office/powerpoint/2010/main" val="3583153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1"/>
          <p:cNvSpPr txBox="1">
            <a:spLocks noGrp="1"/>
          </p:cNvSpPr>
          <p:nvPr>
            <p:ph type="sldNum" sz="quarter" idx="4"/>
          </p:nvPr>
        </p:nvSpPr>
        <p:spPr>
          <a:prstGeom prst="rect">
            <a:avLst/>
          </a:prstGeom>
          <a:noFill/>
          <a:ln>
            <a:noFill/>
          </a:ln>
        </p:spPr>
        <p:txBody>
          <a:bodyPr/>
          <a:lstStyle/>
          <a:p>
            <a:pPr algn="r"/>
            <a:fld id="{9A0DB2DC-4C9A-4742-B13C-FB6460FD3503}" type="slidenum">
              <a:rPr lang="en-US" altLang="zh-CN" dirty="0">
                <a:solidFill>
                  <a:srgbClr val="BFBFBF"/>
                </a:solidFill>
                <a:latin typeface="华文仿宋" panose="02010600040101010101" pitchFamily="2" charset="-122"/>
                <a:ea typeface="华文仿宋" panose="02010600040101010101" pitchFamily="2" charset="-122"/>
              </a:rPr>
              <a:t>9</a:t>
            </a:fld>
            <a:endParaRPr lang="en-US" altLang="zh-CN" dirty="0">
              <a:solidFill>
                <a:srgbClr val="BFBFBF"/>
              </a:solidFill>
              <a:latin typeface="华文仿宋" panose="02010600040101010101" pitchFamily="2" charset="-122"/>
              <a:ea typeface="华文仿宋" panose="02010600040101010101" pitchFamily="2" charset="-122"/>
            </a:endParaRPr>
          </a:p>
        </p:txBody>
      </p:sp>
      <p:sp>
        <p:nvSpPr>
          <p:cNvPr id="21507" name="TextBox 2"/>
          <p:cNvSpPr txBox="1"/>
          <p:nvPr/>
        </p:nvSpPr>
        <p:spPr>
          <a:xfrm>
            <a:off x="61913" y="57150"/>
            <a:ext cx="6916737" cy="900113"/>
          </a:xfrm>
          <a:prstGeom prst="rect">
            <a:avLst/>
          </a:prstGeom>
          <a:noFill/>
          <a:ln w="9525">
            <a:noFill/>
          </a:ln>
        </p:spPr>
        <p:txBody>
          <a:bodyPr>
            <a:spAutoFit/>
          </a:bodyPr>
          <a:lstStyle/>
          <a:p>
            <a:pPr>
              <a:lnSpc>
                <a:spcPct val="150000"/>
              </a:lnSpc>
            </a:pPr>
            <a:r>
              <a:rPr lang="zh-CN" altLang="en-US" sz="4000" b="1" dirty="0">
                <a:solidFill>
                  <a:srgbClr val="7F7F7F"/>
                </a:solidFill>
                <a:latin typeface="微软雅黑" panose="020B0503020204020204" pitchFamily="34" charset="-122"/>
                <a:ea typeface="微软雅黑" panose="020B0503020204020204" pitchFamily="34" charset="-122"/>
              </a:rPr>
              <a:t>检索现有技术，找准区别</a:t>
            </a:r>
          </a:p>
        </p:txBody>
      </p:sp>
      <p:graphicFrame>
        <p:nvGraphicFramePr>
          <p:cNvPr id="22" name="图示 21"/>
          <p:cNvGraphicFramePr/>
          <p:nvPr>
            <p:extLst>
              <p:ext uri="{D42A27DB-BD31-4B8C-83A1-F6EECF244321}">
                <p14:modId xmlns:p14="http://schemas.microsoft.com/office/powerpoint/2010/main" val="1761061856"/>
              </p:ext>
            </p:extLst>
          </p:nvPr>
        </p:nvGraphicFramePr>
        <p:xfrm>
          <a:off x="235379" y="3452901"/>
          <a:ext cx="4696047" cy="1749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5608" name="内容占位符 2"/>
          <p:cNvSpPr txBox="1"/>
          <p:nvPr/>
        </p:nvSpPr>
        <p:spPr>
          <a:xfrm>
            <a:off x="257175" y="1456287"/>
            <a:ext cx="4114800" cy="460375"/>
          </a:xfrm>
          <a:prstGeom prst="rect">
            <a:avLst/>
          </a:prstGeom>
          <a:noFill/>
          <a:ln w="9525">
            <a:noFill/>
          </a:ln>
        </p:spPr>
        <p:txBody>
          <a:bodyPr/>
          <a:lstStyle/>
          <a:p>
            <a:pPr marL="342900" indent="-342900">
              <a:lnSpc>
                <a:spcPct val="90000"/>
              </a:lnSpc>
              <a:spcBef>
                <a:spcPct val="20000"/>
              </a:spcBef>
              <a:buClr>
                <a:schemeClr val="tx2"/>
              </a:buClr>
              <a:buSzPct val="100000"/>
              <a:buFont typeface="Wingdings" panose="05000000000000000000" pitchFamily="2" charset="2"/>
              <a:buChar char="Ø"/>
            </a:pPr>
            <a:r>
              <a:rPr lang="zh-CN" altLang="en-US" sz="2000" dirty="0">
                <a:latin typeface="Calibri Light" panose="020F0302020204030204" pitchFamily="34" charset="0"/>
              </a:rPr>
              <a:t>在哪个阶段进行技术检索？</a:t>
            </a:r>
            <a:endParaRPr lang="en-US" altLang="zh-CN" sz="2000" dirty="0">
              <a:latin typeface="Calibri Light" panose="020F0302020204030204" pitchFamily="34" charset="0"/>
            </a:endParaRPr>
          </a:p>
          <a:p>
            <a:pPr marL="342900" indent="-342900">
              <a:lnSpc>
                <a:spcPct val="90000"/>
              </a:lnSpc>
              <a:spcBef>
                <a:spcPct val="20000"/>
              </a:spcBef>
              <a:buClr>
                <a:schemeClr val="tx2"/>
              </a:buClr>
              <a:buSzPct val="100000"/>
              <a:buFont typeface="Wingdings" panose="05000000000000000000" pitchFamily="2" charset="2"/>
              <a:buChar char="Ø"/>
            </a:pPr>
            <a:r>
              <a:rPr lang="zh-CN" altLang="en-US" sz="2000" dirty="0">
                <a:latin typeface="Calibri Light" panose="020F0302020204030204" pitchFamily="34" charset="0"/>
              </a:rPr>
              <a:t>哪个阶段进行专利申请？</a:t>
            </a:r>
          </a:p>
        </p:txBody>
      </p:sp>
      <p:sp>
        <p:nvSpPr>
          <p:cNvPr id="25609" name="内容占位符 2"/>
          <p:cNvSpPr txBox="1"/>
          <p:nvPr/>
        </p:nvSpPr>
        <p:spPr>
          <a:xfrm>
            <a:off x="300038" y="2432599"/>
            <a:ext cx="4664075" cy="460375"/>
          </a:xfrm>
          <a:prstGeom prst="rect">
            <a:avLst/>
          </a:prstGeom>
          <a:noFill/>
          <a:ln w="9525">
            <a:noFill/>
          </a:ln>
        </p:spPr>
        <p:txBody>
          <a:bodyPr/>
          <a:lstStyle/>
          <a:p>
            <a:pPr marL="342900" indent="-342900">
              <a:lnSpc>
                <a:spcPct val="90000"/>
              </a:lnSpc>
              <a:spcBef>
                <a:spcPct val="20000"/>
              </a:spcBef>
              <a:buClr>
                <a:schemeClr val="tx2"/>
              </a:buClr>
              <a:buSzPct val="100000"/>
              <a:buFont typeface="Wingdings" panose="05000000000000000000" pitchFamily="2" charset="2"/>
              <a:buChar char="Ø"/>
            </a:pPr>
            <a:r>
              <a:rPr lang="zh-CN" altLang="en-US" sz="2000" dirty="0">
                <a:latin typeface="Calibri Light" panose="020F0302020204030204" pitchFamily="34" charset="0"/>
              </a:rPr>
              <a:t>技术检索范围：专利、论文、期刊、标准、已销售产品和网络公开文献等。</a:t>
            </a:r>
          </a:p>
        </p:txBody>
      </p:sp>
      <p:sp>
        <p:nvSpPr>
          <p:cNvPr id="25" name="矩形 24"/>
          <p:cNvSpPr/>
          <p:nvPr/>
        </p:nvSpPr>
        <p:spPr>
          <a:xfrm>
            <a:off x="322263" y="4516987"/>
            <a:ext cx="781050" cy="646113"/>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60960" tIns="60960" rIns="60960" bIns="60960" spcCol="1270"/>
          <a:lstStyle/>
          <a:p>
            <a:pPr marL="0" marR="0" lvl="0" indent="0" algn="l" defTabSz="711200" rtl="0" eaLnBrk="1" fontAlgn="base" latinLnBrk="0" hangingPunct="1">
              <a:lnSpc>
                <a:spcPct val="90000"/>
              </a:lnSpc>
              <a:spcBef>
                <a:spcPct val="0"/>
              </a:spcBef>
              <a:spcAft>
                <a:spcPct val="35000"/>
              </a:spcAft>
              <a:buClrTx/>
              <a:buSzTx/>
              <a:buFontTx/>
              <a:buNone/>
              <a:defRPr/>
            </a:pPr>
            <a:r>
              <a:rPr kumimoji="0" lang="zh-CN" altLang="en-US" sz="1600" b="0" i="0" u="none" strike="noStrike" kern="1200" cap="none" spc="0" normalizeH="0" baseline="0" noProof="0" dirty="0">
                <a:ln>
                  <a:noFill/>
                </a:ln>
                <a:solidFill>
                  <a:schemeClr val="tx1">
                    <a:hueOff val="0"/>
                    <a:satOff val="0"/>
                    <a:lumOff val="0"/>
                    <a:alphaOff val="0"/>
                  </a:schemeClr>
                </a:solidFill>
                <a:effectLst/>
                <a:uLnTx/>
                <a:uFillTx/>
                <a:latin typeface="黑体" panose="02010609060101010101" pitchFamily="49" charset="-122"/>
                <a:ea typeface="黑体" panose="02010609060101010101" pitchFamily="49" charset="-122"/>
                <a:cs typeface="+mn-cs"/>
              </a:rPr>
              <a:t>原始构思</a:t>
            </a:r>
          </a:p>
        </p:txBody>
      </p:sp>
      <p:sp>
        <p:nvSpPr>
          <p:cNvPr id="12" name="内容占位符 2"/>
          <p:cNvSpPr txBox="1"/>
          <p:nvPr/>
        </p:nvSpPr>
        <p:spPr>
          <a:xfrm>
            <a:off x="6020593" y="1402829"/>
            <a:ext cx="4675188" cy="593725"/>
          </a:xfrm>
          <a:prstGeom prst="rect">
            <a:avLst/>
          </a:prstGeom>
          <a:noFill/>
          <a:ln w="9525">
            <a:noFill/>
          </a:ln>
        </p:spPr>
        <p:txBody>
          <a:bodyPr anchor="t"/>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defTabSz="914400">
              <a:lnSpc>
                <a:spcPct val="90000"/>
              </a:lnSpc>
              <a:spcBef>
                <a:spcPct val="20000"/>
              </a:spcBef>
              <a:buClr>
                <a:schemeClr val="tx2"/>
              </a:buClr>
              <a:buFont typeface="Wingdings" panose="05000000000000000000" pitchFamily="2" charset="2"/>
              <a:buChar char="Ø"/>
            </a:pPr>
            <a:r>
              <a:rPr lang="zh-CN" altLang="en-US" sz="2000" dirty="0" smtClean="0">
                <a:latin typeface="黑体" panose="02010609060101010101" pitchFamily="49" charset="-122"/>
                <a:ea typeface="黑体" panose="02010609060101010101" pitchFamily="49" charset="-122"/>
              </a:rPr>
              <a:t>反向工程</a:t>
            </a:r>
            <a:endParaRPr lang="zh-CN" altLang="en-US" sz="2000" dirty="0">
              <a:latin typeface="黑体" panose="02010609060101010101" pitchFamily="49" charset="-122"/>
              <a:ea typeface="黑体" panose="02010609060101010101" pitchFamily="49" charset="-122"/>
            </a:endParaRPr>
          </a:p>
        </p:txBody>
      </p:sp>
      <p:pic>
        <p:nvPicPr>
          <p:cNvPr id="13"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65452" y="4476750"/>
            <a:ext cx="5286375" cy="180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44505" y="1996554"/>
            <a:ext cx="3928270" cy="23661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82768646"/>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414</TotalTime>
  <Words>853</Words>
  <Application>Microsoft Office PowerPoint</Application>
  <PresentationFormat>自定义</PresentationFormat>
  <Paragraphs>213</Paragraphs>
  <Slides>23</Slides>
  <Notes>0</Notes>
  <HiddenSlides>0</HiddenSlides>
  <MMClips>0</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Liji</dc:creator>
  <cp:lastModifiedBy>Administrator</cp:lastModifiedBy>
  <cp:revision>151</cp:revision>
  <cp:lastPrinted>2019-03-11T02:18:00Z</cp:lastPrinted>
  <dcterms:created xsi:type="dcterms:W3CDTF">2015-05-05T08:02:00Z</dcterms:created>
  <dcterms:modified xsi:type="dcterms:W3CDTF">2019-08-07T01:33:35Z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2052-11.1.0.8573</vt:lpwstr>
  </property>
  <property fmtid="{D5CDD505-2E9C-101B-9397-08002B2CF9AE}" pid="3" name="KSORubyTemplateID">
    <vt:lpwstr>13</vt:lpwstr>
  </property>
</Properties>
</file>